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</p:sldIdLst>
  <p:sldSz cx="9144000" cy="6858000" type="screen4x3"/>
  <p:notesSz cx="6735763" cy="98694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82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44F70-9EAA-4CC8-9F6F-96D2FCA009BD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20FA0-002E-4E19-8E46-854E28D294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5808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44F70-9EAA-4CC8-9F6F-96D2FCA009BD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20FA0-002E-4E19-8E46-854E28D294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9148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44F70-9EAA-4CC8-9F6F-96D2FCA009BD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20FA0-002E-4E19-8E46-854E28D294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1050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44F70-9EAA-4CC8-9F6F-96D2FCA009BD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20FA0-002E-4E19-8E46-854E28D294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9723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44F70-9EAA-4CC8-9F6F-96D2FCA009BD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20FA0-002E-4E19-8E46-854E28D294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6558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44F70-9EAA-4CC8-9F6F-96D2FCA009BD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20FA0-002E-4E19-8E46-854E28D294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0111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44F70-9EAA-4CC8-9F6F-96D2FCA009BD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20FA0-002E-4E19-8E46-854E28D294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412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44F70-9EAA-4CC8-9F6F-96D2FCA009BD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20FA0-002E-4E19-8E46-854E28D294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2472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44F70-9EAA-4CC8-9F6F-96D2FCA009BD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20FA0-002E-4E19-8E46-854E28D294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5548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44F70-9EAA-4CC8-9F6F-96D2FCA009BD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20FA0-002E-4E19-8E46-854E28D294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149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44F70-9EAA-4CC8-9F6F-96D2FCA009BD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20FA0-002E-4E19-8E46-854E28D294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5286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644F70-9EAA-4CC8-9F6F-96D2FCA009BD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D20FA0-002E-4E19-8E46-854E28D294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059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AutoShape 9"/>
          <p:cNvCxnSpPr>
            <a:cxnSpLocks noChangeShapeType="1"/>
          </p:cNvCxnSpPr>
          <p:nvPr/>
        </p:nvCxnSpPr>
        <p:spPr bwMode="auto">
          <a:xfrm rot="5400000">
            <a:off x="2858409" y="1644698"/>
            <a:ext cx="934204" cy="2634398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AutoShape 10"/>
          <p:cNvCxnSpPr>
            <a:cxnSpLocks noChangeShapeType="1"/>
          </p:cNvCxnSpPr>
          <p:nvPr/>
        </p:nvCxnSpPr>
        <p:spPr bwMode="auto">
          <a:xfrm>
            <a:off x="4642710" y="2961897"/>
            <a:ext cx="2483320" cy="467103"/>
          </a:xfrm>
          <a:prstGeom prst="bentConnector2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" name="Rectangle 12"/>
          <p:cNvSpPr>
            <a:spLocks noChangeArrowheads="1"/>
          </p:cNvSpPr>
          <p:nvPr/>
        </p:nvSpPr>
        <p:spPr bwMode="auto">
          <a:xfrm>
            <a:off x="3804510" y="1852698"/>
            <a:ext cx="1676400" cy="457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プロジェクトマネージャ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○○　○○</a:t>
            </a:r>
            <a:endParaRPr kumimoji="0" lang="ja-JP" alt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39" name="Rectangle 13"/>
          <p:cNvSpPr>
            <a:spLocks noChangeArrowheads="1"/>
          </p:cNvSpPr>
          <p:nvPr/>
        </p:nvSpPr>
        <p:spPr bwMode="auto">
          <a:xfrm>
            <a:off x="3804510" y="2309898"/>
            <a:ext cx="1676400" cy="228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提案会社（○○市）</a:t>
            </a:r>
          </a:p>
        </p:txBody>
      </p:sp>
      <p:sp>
        <p:nvSpPr>
          <p:cNvPr id="40" name="Rectangle 14"/>
          <p:cNvSpPr>
            <a:spLocks noChangeArrowheads="1"/>
          </p:cNvSpPr>
          <p:nvPr/>
        </p:nvSpPr>
        <p:spPr bwMode="auto">
          <a:xfrm>
            <a:off x="1170112" y="3392820"/>
            <a:ext cx="1676400" cy="685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●●業務</a:t>
            </a:r>
            <a:endParaRPr kumimoji="0" lang="en-US" altLang="ja-JP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プロジェクトリーダー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○○　○○</a:t>
            </a:r>
            <a:endParaRPr kumimoji="0" lang="ja-JP" alt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41" name="Rectangle 15"/>
          <p:cNvSpPr>
            <a:spLocks noChangeArrowheads="1"/>
          </p:cNvSpPr>
          <p:nvPr/>
        </p:nvSpPr>
        <p:spPr bwMode="auto">
          <a:xfrm>
            <a:off x="1170112" y="4072644"/>
            <a:ext cx="1676400" cy="228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提案会社（○○市）</a:t>
            </a:r>
          </a:p>
        </p:txBody>
      </p:sp>
      <p:sp>
        <p:nvSpPr>
          <p:cNvPr id="42" name="Rectangle 18"/>
          <p:cNvSpPr>
            <a:spLocks noChangeArrowheads="1"/>
          </p:cNvSpPr>
          <p:nvPr/>
        </p:nvSpPr>
        <p:spPr bwMode="auto">
          <a:xfrm>
            <a:off x="179512" y="5075822"/>
            <a:ext cx="1676400" cy="457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43" name="Rectangle 19"/>
          <p:cNvSpPr>
            <a:spLocks noChangeArrowheads="1"/>
          </p:cNvSpPr>
          <p:nvPr/>
        </p:nvSpPr>
        <p:spPr bwMode="auto">
          <a:xfrm>
            <a:off x="179512" y="5533022"/>
            <a:ext cx="1676400" cy="228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44" name="Rectangle 30"/>
          <p:cNvSpPr>
            <a:spLocks noChangeArrowheads="1"/>
          </p:cNvSpPr>
          <p:nvPr/>
        </p:nvSpPr>
        <p:spPr bwMode="auto">
          <a:xfrm>
            <a:off x="6287830" y="3392821"/>
            <a:ext cx="1676400" cy="68579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ja-JP" altLang="en-US" sz="1000" kern="0" dirty="0">
                <a:solidFill>
                  <a:srgbClr val="000000"/>
                </a:solidFill>
                <a:latin typeface="Arial" charset="0"/>
              </a:rPr>
              <a:t>●●業務</a:t>
            </a:r>
            <a:endParaRPr kumimoji="0" lang="en-US" altLang="ja-JP" sz="1000" kern="0" dirty="0">
              <a:solidFill>
                <a:srgbClr val="000000"/>
              </a:solidFill>
              <a:latin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プロジェクトリーダー</a:t>
            </a:r>
            <a:endParaRPr kumimoji="0" lang="en-US" altLang="ja-JP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○○　○○</a:t>
            </a:r>
          </a:p>
        </p:txBody>
      </p:sp>
      <p:sp>
        <p:nvSpPr>
          <p:cNvPr id="45" name="Rectangle 31"/>
          <p:cNvSpPr>
            <a:spLocks noChangeArrowheads="1"/>
          </p:cNvSpPr>
          <p:nvPr/>
        </p:nvSpPr>
        <p:spPr bwMode="auto">
          <a:xfrm>
            <a:off x="6287830" y="4078620"/>
            <a:ext cx="1676400" cy="228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提案会社（○○市）</a:t>
            </a:r>
            <a:endParaRPr kumimoji="0" lang="ja-JP" alt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46" name="Rectangle 36"/>
          <p:cNvSpPr>
            <a:spLocks noChangeArrowheads="1"/>
          </p:cNvSpPr>
          <p:nvPr/>
        </p:nvSpPr>
        <p:spPr bwMode="auto">
          <a:xfrm>
            <a:off x="6504112" y="1879104"/>
            <a:ext cx="1676400" cy="457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営業窓口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○○　○○</a:t>
            </a: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47" name="Rectangle 37"/>
          <p:cNvSpPr>
            <a:spLocks noChangeArrowheads="1"/>
          </p:cNvSpPr>
          <p:nvPr/>
        </p:nvSpPr>
        <p:spPr bwMode="auto">
          <a:xfrm>
            <a:off x="6504112" y="2336304"/>
            <a:ext cx="1676400" cy="228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提案会社（○○市）</a:t>
            </a:r>
            <a:endParaRPr kumimoji="0" lang="ja-JP" alt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48" name="Rectangle 18"/>
          <p:cNvSpPr>
            <a:spLocks noChangeArrowheads="1"/>
          </p:cNvSpPr>
          <p:nvPr/>
        </p:nvSpPr>
        <p:spPr bwMode="auto">
          <a:xfrm>
            <a:off x="2155764" y="5075822"/>
            <a:ext cx="1676400" cy="457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49" name="Rectangle 19"/>
          <p:cNvSpPr>
            <a:spLocks noChangeArrowheads="1"/>
          </p:cNvSpPr>
          <p:nvPr/>
        </p:nvSpPr>
        <p:spPr bwMode="auto">
          <a:xfrm>
            <a:off x="2155764" y="5533022"/>
            <a:ext cx="1676400" cy="228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cxnSp>
        <p:nvCxnSpPr>
          <p:cNvPr id="50" name="AutoShape 10"/>
          <p:cNvCxnSpPr>
            <a:cxnSpLocks noChangeShapeType="1"/>
            <a:endCxn id="42" idx="0"/>
          </p:cNvCxnSpPr>
          <p:nvPr/>
        </p:nvCxnSpPr>
        <p:spPr bwMode="auto">
          <a:xfrm rot="10800000" flipV="1">
            <a:off x="1017712" y="4694508"/>
            <a:ext cx="990600" cy="381314"/>
          </a:xfrm>
          <a:prstGeom prst="bentConnector2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AutoShape 10"/>
          <p:cNvCxnSpPr>
            <a:cxnSpLocks noChangeShapeType="1"/>
            <a:stCxn id="41" idx="2"/>
            <a:endCxn id="48" idx="0"/>
          </p:cNvCxnSpPr>
          <p:nvPr/>
        </p:nvCxnSpPr>
        <p:spPr bwMode="auto">
          <a:xfrm rot="16200000" flipH="1">
            <a:off x="2113849" y="4195707"/>
            <a:ext cx="774578" cy="985652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6" name="Rectangle 18"/>
          <p:cNvSpPr>
            <a:spLocks noChangeArrowheads="1"/>
          </p:cNvSpPr>
          <p:nvPr/>
        </p:nvSpPr>
        <p:spPr bwMode="auto">
          <a:xfrm>
            <a:off x="5289860" y="5075822"/>
            <a:ext cx="1676400" cy="457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57" name="Rectangle 19"/>
          <p:cNvSpPr>
            <a:spLocks noChangeArrowheads="1"/>
          </p:cNvSpPr>
          <p:nvPr/>
        </p:nvSpPr>
        <p:spPr bwMode="auto">
          <a:xfrm>
            <a:off x="5289860" y="5533022"/>
            <a:ext cx="1676400" cy="228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58" name="Rectangle 18"/>
          <p:cNvSpPr>
            <a:spLocks noChangeArrowheads="1"/>
          </p:cNvSpPr>
          <p:nvPr/>
        </p:nvSpPr>
        <p:spPr bwMode="auto">
          <a:xfrm>
            <a:off x="7266112" y="5075822"/>
            <a:ext cx="1676400" cy="457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59" name="Rectangle 19"/>
          <p:cNvSpPr>
            <a:spLocks noChangeArrowheads="1"/>
          </p:cNvSpPr>
          <p:nvPr/>
        </p:nvSpPr>
        <p:spPr bwMode="auto">
          <a:xfrm>
            <a:off x="7266112" y="5533022"/>
            <a:ext cx="1676400" cy="228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cxnSp>
        <p:nvCxnSpPr>
          <p:cNvPr id="60" name="AutoShape 10"/>
          <p:cNvCxnSpPr>
            <a:cxnSpLocks noChangeShapeType="1"/>
            <a:endCxn id="56" idx="0"/>
          </p:cNvCxnSpPr>
          <p:nvPr/>
        </p:nvCxnSpPr>
        <p:spPr bwMode="auto">
          <a:xfrm rot="10800000" flipV="1">
            <a:off x="6128060" y="4694508"/>
            <a:ext cx="997970" cy="381314"/>
          </a:xfrm>
          <a:prstGeom prst="bentConnector2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" name="Rectangle 7"/>
          <p:cNvSpPr>
            <a:spLocks noChangeArrowheads="1"/>
          </p:cNvSpPr>
          <p:nvPr/>
        </p:nvSpPr>
        <p:spPr bwMode="auto">
          <a:xfrm>
            <a:off x="8045896" y="116632"/>
            <a:ext cx="9906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様式４</a:t>
            </a:r>
          </a:p>
        </p:txBody>
      </p:sp>
      <p:sp>
        <p:nvSpPr>
          <p:cNvPr id="63" name="Rectangle 7"/>
          <p:cNvSpPr>
            <a:spLocks noChangeArrowheads="1"/>
          </p:cNvSpPr>
          <p:nvPr/>
        </p:nvSpPr>
        <p:spPr bwMode="auto">
          <a:xfrm>
            <a:off x="88722" y="85854"/>
            <a:ext cx="17331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提案者体制図</a:t>
            </a:r>
          </a:p>
        </p:txBody>
      </p:sp>
      <p:sp>
        <p:nvSpPr>
          <p:cNvPr id="65" name="正方形/長方形 64"/>
          <p:cNvSpPr/>
          <p:nvPr/>
        </p:nvSpPr>
        <p:spPr>
          <a:xfrm>
            <a:off x="179512" y="6093296"/>
            <a:ext cx="8640960" cy="57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050" b="1" dirty="0"/>
              <a:t>※</a:t>
            </a:r>
            <a:r>
              <a:rPr lang="ja-JP" altLang="en-US" sz="1050" b="1" dirty="0"/>
              <a:t>　プロジェクトリーダーの体制は必要に応じて修正すること</a:t>
            </a:r>
          </a:p>
          <a:p>
            <a:r>
              <a:rPr lang="en-US" altLang="ja-JP" sz="1050" b="1" dirty="0"/>
              <a:t>※</a:t>
            </a:r>
            <a:r>
              <a:rPr lang="ja-JP" altLang="en-US" sz="1050" b="1" dirty="0"/>
              <a:t>　プロジェクトリーダー以上は氏名を記載すること</a:t>
            </a:r>
          </a:p>
          <a:p>
            <a:r>
              <a:rPr lang="en-US" altLang="ja-JP" sz="1050" b="1" dirty="0"/>
              <a:t>※</a:t>
            </a:r>
            <a:r>
              <a:rPr lang="ja-JP" altLang="en-US" sz="1050" b="1" dirty="0"/>
              <a:t>　各担当者の勤務地所在地（市区町村名）と会社の区別（「提案会社」か「協力会社」か）を記載すること（会社名の記載は不要）</a:t>
            </a:r>
          </a:p>
        </p:txBody>
      </p:sp>
      <p:cxnSp>
        <p:nvCxnSpPr>
          <p:cNvPr id="52" name="AutoShape 10"/>
          <p:cNvCxnSpPr>
            <a:cxnSpLocks noChangeShapeType="1"/>
          </p:cNvCxnSpPr>
          <p:nvPr/>
        </p:nvCxnSpPr>
        <p:spPr bwMode="auto">
          <a:xfrm rot="16200000" flipH="1">
            <a:off x="7231567" y="4201683"/>
            <a:ext cx="774578" cy="985652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2" name="Rectangle 12"/>
          <p:cNvSpPr>
            <a:spLocks noChangeArrowheads="1"/>
          </p:cNvSpPr>
          <p:nvPr/>
        </p:nvSpPr>
        <p:spPr bwMode="auto">
          <a:xfrm>
            <a:off x="3804510" y="844586"/>
            <a:ext cx="1676400" cy="457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プロジェクト統括責任者</a:t>
            </a:r>
            <a:endParaRPr kumimoji="0" lang="en-US" altLang="ja-JP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○○　○○</a:t>
            </a:r>
            <a:endParaRPr kumimoji="0" lang="ja-JP" alt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33" name="Rectangle 13"/>
          <p:cNvSpPr>
            <a:spLocks noChangeArrowheads="1"/>
          </p:cNvSpPr>
          <p:nvPr/>
        </p:nvSpPr>
        <p:spPr bwMode="auto">
          <a:xfrm>
            <a:off x="3804510" y="1301786"/>
            <a:ext cx="1676400" cy="228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提案会社（○○市）</a:t>
            </a:r>
          </a:p>
        </p:txBody>
      </p:sp>
      <p:cxnSp>
        <p:nvCxnSpPr>
          <p:cNvPr id="4" name="直線コネクタ 3"/>
          <p:cNvCxnSpPr>
            <a:stCxn id="33" idx="2"/>
            <a:endCxn id="38" idx="0"/>
          </p:cNvCxnSpPr>
          <p:nvPr/>
        </p:nvCxnSpPr>
        <p:spPr bwMode="auto">
          <a:xfrm>
            <a:off x="4642710" y="1530386"/>
            <a:ext cx="0" cy="322312"/>
          </a:xfrm>
          <a:prstGeom prst="line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1803545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 bwMode="auto">
        <a:noFill/>
        <a:ln w="9525">
          <a:solidFill>
            <a:srgbClr val="000000"/>
          </a:solidFill>
          <a:miter lim="800000"/>
          <a:headEnd/>
          <a:tailEnd/>
        </a:ln>
        <a:effectLst/>
        <a:extLst>
          <a:ext uri="{909E8E84-426E-40DD-AFC4-6F175D3DCCD1}">
            <a14:hiddenFill xmlns:a14="http://schemas.microsoft.com/office/drawing/2010/main">
              <a:noFill/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/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120</Words>
  <Application>Microsoft Office PowerPoint</Application>
  <PresentationFormat>画面に合わせる (4:3)</PresentationFormat>
  <Paragraphs>22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2025-08-07T05:17:48Z</dcterms:created>
  <dcterms:modified xsi:type="dcterms:W3CDTF">2025-08-07T05:17:56Z</dcterms:modified>
</cp:coreProperties>
</file>