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906000" cy="6858000" type="A4"/>
  <p:notesSz cx="9939338" cy="6807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92">
          <p15:clr>
            <a:srgbClr val="A4A3A4"/>
          </p15:clr>
        </p15:guide>
        <p15:guide id="2" pos="312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jAEhYIGMkIK36bBDyXRsyujJea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1" autoAdjust="0"/>
    <p:restoredTop sz="94660"/>
  </p:normalViewPr>
  <p:slideViewPr>
    <p:cSldViewPr snapToGrid="0">
      <p:cViewPr varScale="1">
        <p:scale>
          <a:sx n="68" d="100"/>
          <a:sy n="68" d="100"/>
        </p:scale>
        <p:origin x="1296" y="60"/>
      </p:cViewPr>
      <p:guideLst>
        <p:guide orient="horz" pos="2092"/>
        <p:guide pos="312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4307046" cy="34154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5629992" y="1"/>
            <a:ext cx="4307046" cy="34154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93934" y="3275965"/>
            <a:ext cx="7951470" cy="268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6465659"/>
            <a:ext cx="4307046" cy="341541"/>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5629992" y="6465659"/>
            <a:ext cx="4307046" cy="34154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993934" y="3275965"/>
            <a:ext cx="7951470" cy="268033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1: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6: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6: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6: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7: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7: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0" name="Google Shape;330;p7: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8: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8: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p8: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9: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9: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13" name="Google Shape;413;p9: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1b142a7014_0_294: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g11b142a7014_0_294:notes"/>
          <p:cNvSpPr txBox="1">
            <a:spLocks noGrp="1"/>
          </p:cNvSpPr>
          <p:nvPr>
            <p:ph type="body" idx="1"/>
          </p:nvPr>
        </p:nvSpPr>
        <p:spPr>
          <a:xfrm>
            <a:off x="993934" y="3275965"/>
            <a:ext cx="7951500" cy="2680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8" name="Google Shape;448;g11b142a7014_0_294:notes"/>
          <p:cNvSpPr txBox="1">
            <a:spLocks noGrp="1"/>
          </p:cNvSpPr>
          <p:nvPr>
            <p:ph type="sldNum" idx="12"/>
          </p:nvPr>
        </p:nvSpPr>
        <p:spPr>
          <a:xfrm>
            <a:off x="5629992" y="6465659"/>
            <a:ext cx="43071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10: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10: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p10: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f3bb6fad3e_0_37: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gf3bb6fad3e_0_37: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3" name="Google Shape;523;gf3bb6fad3e_0_37: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f3bb6fad3e_0_47: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gf3bb6fad3e_0_47: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5" name="Google Shape;535;gf3bb6fad3e_0_47: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f3bb6fad3e_0_64: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gf3bb6fad3e_0_64: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4" name="Google Shape;554;gf3bb6fad3e_0_64: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f3bb6fad3e_0_91: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gf3bb6fad3e_0_91: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7" name="Google Shape;587;gf3bb6fad3e_0_91: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2: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f3bb6fad3e_0_132: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gf3bb6fad3e_0_132: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3" name="Google Shape;633;gf3bb6fad3e_0_132: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f3bb6fad3e_0_158: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gf3bb6fad3e_0_158: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7" name="Google Shape;667;gf3bb6fad3e_0_158: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11b142a7014_0_420: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8" name="Google Shape;708;g11b142a7014_0_420:notes"/>
          <p:cNvSpPr txBox="1">
            <a:spLocks noGrp="1"/>
          </p:cNvSpPr>
          <p:nvPr>
            <p:ph type="body" idx="1"/>
          </p:nvPr>
        </p:nvSpPr>
        <p:spPr>
          <a:xfrm>
            <a:off x="993934" y="3275965"/>
            <a:ext cx="7951500" cy="2680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9" name="Google Shape;709;g11b142a7014_0_420:notes"/>
          <p:cNvSpPr txBox="1">
            <a:spLocks noGrp="1"/>
          </p:cNvSpPr>
          <p:nvPr>
            <p:ph type="sldNum" idx="12"/>
          </p:nvPr>
        </p:nvSpPr>
        <p:spPr>
          <a:xfrm>
            <a:off x="5629992" y="6465659"/>
            <a:ext cx="43071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12: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4" name="Google Shape;724;p12: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5" name="Google Shape;725;p12: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13: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4" name="Google Shape;774;p13: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5" name="Google Shape;775;p13: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3: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3: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f3bb6fad3e_0_14: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f3bb6fad3e_0_14: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gf3bb6fad3e_0_14: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4: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4: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1e997c7467_0_297: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11e997c7467_0_297: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8" name="Google Shape;178;g11e997c7467_0_297: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4: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5: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5: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5: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grpSp>
        <p:nvGrpSpPr>
          <p:cNvPr id="14" name="Google Shape;14;g11e997c7467_0_116"/>
          <p:cNvGrpSpPr/>
          <p:nvPr/>
        </p:nvGrpSpPr>
        <p:grpSpPr>
          <a:xfrm>
            <a:off x="0" y="0"/>
            <a:ext cx="9906000" cy="6858000"/>
            <a:chOff x="0" y="0"/>
            <a:chExt cx="9906000" cy="6858000"/>
          </a:xfrm>
        </p:grpSpPr>
        <p:sp>
          <p:nvSpPr>
            <p:cNvPr id="15" name="Google Shape;15;g11e997c7467_0_116"/>
            <p:cNvSpPr/>
            <p:nvPr/>
          </p:nvSpPr>
          <p:spPr>
            <a:xfrm>
              <a:off x="0" y="0"/>
              <a:ext cx="9906000" cy="6858000"/>
            </a:xfrm>
            <a:prstGeom prst="rect">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g11e997c7467_0_116"/>
            <p:cNvSpPr/>
            <p:nvPr/>
          </p:nvSpPr>
          <p:spPr>
            <a:xfrm>
              <a:off x="539400" y="533750"/>
              <a:ext cx="8827200" cy="5784300"/>
            </a:xfrm>
            <a:prstGeom prst="roundRect">
              <a:avLst>
                <a:gd name="adj" fmla="val 2591"/>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g11e997c7467_0_116"/>
          <p:cNvSpPr txBox="1">
            <a:spLocks noGrp="1"/>
          </p:cNvSpPr>
          <p:nvPr>
            <p:ph type="ctrTitle"/>
          </p:nvPr>
        </p:nvSpPr>
        <p:spPr>
          <a:xfrm>
            <a:off x="1427050" y="1298925"/>
            <a:ext cx="7048500" cy="16017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Clr>
                <a:srgbClr val="007BBB"/>
              </a:buClr>
              <a:buSzPts val="4800"/>
              <a:buFont typeface="Meiryo"/>
              <a:buNone/>
              <a:defRPr sz="4800" b="1">
                <a:solidFill>
                  <a:srgbClr val="007BBB"/>
                </a:solidFill>
                <a:latin typeface="Meiryo"/>
                <a:ea typeface="Meiryo"/>
                <a:cs typeface="Meiryo"/>
                <a:sym typeface="Meiryo"/>
              </a:defRPr>
            </a:lvl1pPr>
            <a:lvl2pPr lvl="1"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2pPr>
            <a:lvl3pPr lvl="2"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3pPr>
            <a:lvl4pPr lvl="3"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4pPr>
            <a:lvl5pPr lvl="4"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5pPr>
            <a:lvl6pPr lvl="5"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6pPr>
            <a:lvl7pPr lvl="6"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7pPr>
            <a:lvl8pPr lvl="7"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8pPr>
            <a:lvl9pPr lvl="8"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9pPr>
          </a:lstStyle>
          <a:p>
            <a:endParaRPr/>
          </a:p>
        </p:txBody>
      </p:sp>
      <p:sp>
        <p:nvSpPr>
          <p:cNvPr id="18" name="Google Shape;18;g11e997c7467_0_116"/>
          <p:cNvSpPr txBox="1">
            <a:spLocks noGrp="1"/>
          </p:cNvSpPr>
          <p:nvPr>
            <p:ph type="subTitle" idx="1"/>
          </p:nvPr>
        </p:nvSpPr>
        <p:spPr>
          <a:xfrm>
            <a:off x="1427050" y="2900550"/>
            <a:ext cx="7048500" cy="872700"/>
          </a:xfrm>
          <a:prstGeom prst="rect">
            <a:avLst/>
          </a:prstGeom>
          <a:noFill/>
          <a:ln>
            <a:noFill/>
          </a:ln>
        </p:spPr>
        <p:txBody>
          <a:bodyPr spcFirstLastPara="1" wrap="square" lIns="106650" tIns="106650" rIns="106650" bIns="106650" anchor="t" anchorCtr="0">
            <a:normAutofit/>
          </a:bodyPr>
          <a:lstStyle>
            <a:lvl1pPr lvl="0" algn="ctr">
              <a:lnSpc>
                <a:spcPct val="100000"/>
              </a:lnSpc>
              <a:spcBef>
                <a:spcPts val="0"/>
              </a:spcBef>
              <a:spcAft>
                <a:spcPts val="0"/>
              </a:spcAft>
              <a:buSzPts val="1400"/>
              <a:buFont typeface="Meiryo"/>
              <a:buNone/>
              <a:defRPr sz="1400">
                <a:latin typeface="Meiryo"/>
                <a:ea typeface="Meiryo"/>
                <a:cs typeface="Meiryo"/>
                <a:sym typeface="Meiryo"/>
              </a:defRPr>
            </a:lvl1pPr>
            <a:lvl2pPr lvl="1" algn="ctr">
              <a:lnSpc>
                <a:spcPct val="100000"/>
              </a:lnSpc>
              <a:spcBef>
                <a:spcPts val="0"/>
              </a:spcBef>
              <a:spcAft>
                <a:spcPts val="0"/>
              </a:spcAft>
              <a:buSzPts val="1400"/>
              <a:buFont typeface="Meiryo"/>
              <a:buNone/>
              <a:defRPr sz="1400">
                <a:latin typeface="Meiryo"/>
                <a:ea typeface="Meiryo"/>
                <a:cs typeface="Meiryo"/>
                <a:sym typeface="Meiryo"/>
              </a:defRPr>
            </a:lvl2pPr>
            <a:lvl3pPr lvl="2" algn="ctr">
              <a:lnSpc>
                <a:spcPct val="100000"/>
              </a:lnSpc>
              <a:spcBef>
                <a:spcPts val="0"/>
              </a:spcBef>
              <a:spcAft>
                <a:spcPts val="0"/>
              </a:spcAft>
              <a:buSzPts val="1400"/>
              <a:buFont typeface="Meiryo"/>
              <a:buNone/>
              <a:defRPr sz="1400">
                <a:latin typeface="Meiryo"/>
                <a:ea typeface="Meiryo"/>
                <a:cs typeface="Meiryo"/>
                <a:sym typeface="Meiryo"/>
              </a:defRPr>
            </a:lvl3pPr>
            <a:lvl4pPr lvl="3" algn="ctr">
              <a:lnSpc>
                <a:spcPct val="100000"/>
              </a:lnSpc>
              <a:spcBef>
                <a:spcPts val="0"/>
              </a:spcBef>
              <a:spcAft>
                <a:spcPts val="0"/>
              </a:spcAft>
              <a:buSzPts val="1400"/>
              <a:buFont typeface="Meiryo"/>
              <a:buNone/>
              <a:defRPr sz="1400">
                <a:latin typeface="Meiryo"/>
                <a:ea typeface="Meiryo"/>
                <a:cs typeface="Meiryo"/>
                <a:sym typeface="Meiryo"/>
              </a:defRPr>
            </a:lvl4pPr>
            <a:lvl5pPr lvl="4" algn="ctr">
              <a:lnSpc>
                <a:spcPct val="100000"/>
              </a:lnSpc>
              <a:spcBef>
                <a:spcPts val="0"/>
              </a:spcBef>
              <a:spcAft>
                <a:spcPts val="0"/>
              </a:spcAft>
              <a:buSzPts val="1400"/>
              <a:buFont typeface="Meiryo"/>
              <a:buNone/>
              <a:defRPr sz="1400">
                <a:latin typeface="Meiryo"/>
                <a:ea typeface="Meiryo"/>
                <a:cs typeface="Meiryo"/>
                <a:sym typeface="Meiryo"/>
              </a:defRPr>
            </a:lvl5pPr>
            <a:lvl6pPr lvl="5" algn="ctr">
              <a:lnSpc>
                <a:spcPct val="100000"/>
              </a:lnSpc>
              <a:spcBef>
                <a:spcPts val="0"/>
              </a:spcBef>
              <a:spcAft>
                <a:spcPts val="0"/>
              </a:spcAft>
              <a:buSzPts val="1400"/>
              <a:buFont typeface="Meiryo"/>
              <a:buNone/>
              <a:defRPr sz="1400">
                <a:latin typeface="Meiryo"/>
                <a:ea typeface="Meiryo"/>
                <a:cs typeface="Meiryo"/>
                <a:sym typeface="Meiryo"/>
              </a:defRPr>
            </a:lvl6pPr>
            <a:lvl7pPr lvl="6" algn="ctr">
              <a:lnSpc>
                <a:spcPct val="100000"/>
              </a:lnSpc>
              <a:spcBef>
                <a:spcPts val="0"/>
              </a:spcBef>
              <a:spcAft>
                <a:spcPts val="0"/>
              </a:spcAft>
              <a:buSzPts val="1400"/>
              <a:buFont typeface="Meiryo"/>
              <a:buNone/>
              <a:defRPr sz="1400">
                <a:latin typeface="Meiryo"/>
                <a:ea typeface="Meiryo"/>
                <a:cs typeface="Meiryo"/>
                <a:sym typeface="Meiryo"/>
              </a:defRPr>
            </a:lvl7pPr>
            <a:lvl8pPr lvl="7" algn="ctr">
              <a:lnSpc>
                <a:spcPct val="100000"/>
              </a:lnSpc>
              <a:spcBef>
                <a:spcPts val="0"/>
              </a:spcBef>
              <a:spcAft>
                <a:spcPts val="0"/>
              </a:spcAft>
              <a:buSzPts val="1400"/>
              <a:buFont typeface="Meiryo"/>
              <a:buNone/>
              <a:defRPr sz="1400">
                <a:latin typeface="Meiryo"/>
                <a:ea typeface="Meiryo"/>
                <a:cs typeface="Meiryo"/>
                <a:sym typeface="Meiryo"/>
              </a:defRPr>
            </a:lvl8pPr>
            <a:lvl9pPr lvl="8" algn="ctr">
              <a:lnSpc>
                <a:spcPct val="100000"/>
              </a:lnSpc>
              <a:spcBef>
                <a:spcPts val="0"/>
              </a:spcBef>
              <a:spcAft>
                <a:spcPts val="0"/>
              </a:spcAft>
              <a:buSzPts val="1400"/>
              <a:buFont typeface="Meiryo"/>
              <a:buNone/>
              <a:defRPr sz="1400">
                <a:latin typeface="Meiryo"/>
                <a:ea typeface="Meiryo"/>
                <a:cs typeface="Meiryo"/>
                <a:sym typeface="Meiryo"/>
              </a:defRPr>
            </a:lvl9pPr>
          </a:lstStyle>
          <a:p>
            <a:endParaRPr/>
          </a:p>
        </p:txBody>
      </p:sp>
      <p:sp>
        <p:nvSpPr>
          <p:cNvPr id="19" name="Google Shape;19;g11e997c7467_0_116"/>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20" name="Google Shape;20;g11e997c7467_0_116"/>
          <p:cNvSpPr/>
          <p:nvPr/>
        </p:nvSpPr>
        <p:spPr>
          <a:xfrm>
            <a:off x="1427125" y="3829650"/>
            <a:ext cx="7048500" cy="7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g11e997c7467_0_151"/>
          <p:cNvSpPr txBox="1">
            <a:spLocks noGrp="1"/>
          </p:cNvSpPr>
          <p:nvPr>
            <p:ph type="title" hasCustomPrompt="1"/>
          </p:nvPr>
        </p:nvSpPr>
        <p:spPr>
          <a:xfrm>
            <a:off x="337675" y="1474833"/>
            <a:ext cx="9230700" cy="2618100"/>
          </a:xfrm>
          <a:prstGeom prst="rect">
            <a:avLst/>
          </a:prstGeom>
          <a:noFill/>
          <a:ln>
            <a:noFill/>
          </a:ln>
        </p:spPr>
        <p:txBody>
          <a:bodyPr spcFirstLastPara="1" wrap="square" lIns="106650" tIns="106650" rIns="106650" bIns="106650" anchor="b" anchorCtr="0">
            <a:normAutofit/>
          </a:bodyPr>
          <a:lstStyle>
            <a:lvl1pPr lvl="0" algn="ctr">
              <a:lnSpc>
                <a:spcPct val="100000"/>
              </a:lnSpc>
              <a:spcBef>
                <a:spcPts val="0"/>
              </a:spcBef>
              <a:spcAft>
                <a:spcPts val="0"/>
              </a:spcAft>
              <a:buSzPts val="14000"/>
              <a:buNone/>
              <a:defRPr sz="14000"/>
            </a:lvl1pPr>
            <a:lvl2pPr lvl="1" algn="ctr">
              <a:lnSpc>
                <a:spcPct val="100000"/>
              </a:lnSpc>
              <a:spcBef>
                <a:spcPts val="0"/>
              </a:spcBef>
              <a:spcAft>
                <a:spcPts val="0"/>
              </a:spcAft>
              <a:buSzPts val="14000"/>
              <a:buNone/>
              <a:defRPr sz="14000"/>
            </a:lvl2pPr>
            <a:lvl3pPr lvl="2" algn="ctr">
              <a:lnSpc>
                <a:spcPct val="100000"/>
              </a:lnSpc>
              <a:spcBef>
                <a:spcPts val="0"/>
              </a:spcBef>
              <a:spcAft>
                <a:spcPts val="0"/>
              </a:spcAft>
              <a:buSzPts val="14000"/>
              <a:buNone/>
              <a:defRPr sz="14000"/>
            </a:lvl3pPr>
            <a:lvl4pPr lvl="3" algn="ctr">
              <a:lnSpc>
                <a:spcPct val="100000"/>
              </a:lnSpc>
              <a:spcBef>
                <a:spcPts val="0"/>
              </a:spcBef>
              <a:spcAft>
                <a:spcPts val="0"/>
              </a:spcAft>
              <a:buSzPts val="14000"/>
              <a:buNone/>
              <a:defRPr sz="14000"/>
            </a:lvl4pPr>
            <a:lvl5pPr lvl="4" algn="ctr">
              <a:lnSpc>
                <a:spcPct val="100000"/>
              </a:lnSpc>
              <a:spcBef>
                <a:spcPts val="0"/>
              </a:spcBef>
              <a:spcAft>
                <a:spcPts val="0"/>
              </a:spcAft>
              <a:buSzPts val="14000"/>
              <a:buNone/>
              <a:defRPr sz="14000"/>
            </a:lvl5pPr>
            <a:lvl6pPr lvl="5" algn="ctr">
              <a:lnSpc>
                <a:spcPct val="100000"/>
              </a:lnSpc>
              <a:spcBef>
                <a:spcPts val="0"/>
              </a:spcBef>
              <a:spcAft>
                <a:spcPts val="0"/>
              </a:spcAft>
              <a:buSzPts val="14000"/>
              <a:buNone/>
              <a:defRPr sz="14000"/>
            </a:lvl6pPr>
            <a:lvl7pPr lvl="6" algn="ctr">
              <a:lnSpc>
                <a:spcPct val="100000"/>
              </a:lnSpc>
              <a:spcBef>
                <a:spcPts val="0"/>
              </a:spcBef>
              <a:spcAft>
                <a:spcPts val="0"/>
              </a:spcAft>
              <a:buSzPts val="14000"/>
              <a:buNone/>
              <a:defRPr sz="14000"/>
            </a:lvl7pPr>
            <a:lvl8pPr lvl="7" algn="ctr">
              <a:lnSpc>
                <a:spcPct val="100000"/>
              </a:lnSpc>
              <a:spcBef>
                <a:spcPts val="0"/>
              </a:spcBef>
              <a:spcAft>
                <a:spcPts val="0"/>
              </a:spcAft>
              <a:buSzPts val="14000"/>
              <a:buNone/>
              <a:defRPr sz="14000"/>
            </a:lvl8pPr>
            <a:lvl9pPr lvl="8" algn="ctr">
              <a:lnSpc>
                <a:spcPct val="100000"/>
              </a:lnSpc>
              <a:spcBef>
                <a:spcPts val="0"/>
              </a:spcBef>
              <a:spcAft>
                <a:spcPts val="0"/>
              </a:spcAft>
              <a:buSzPts val="14000"/>
              <a:buNone/>
              <a:defRPr sz="14000"/>
            </a:lvl9pPr>
          </a:lstStyle>
          <a:p>
            <a:r>
              <a:t>xx%</a:t>
            </a:r>
          </a:p>
        </p:txBody>
      </p:sp>
      <p:sp>
        <p:nvSpPr>
          <p:cNvPr id="57" name="Google Shape;57;g11e997c7467_0_151"/>
          <p:cNvSpPr txBox="1">
            <a:spLocks noGrp="1"/>
          </p:cNvSpPr>
          <p:nvPr>
            <p:ph type="body" idx="1"/>
          </p:nvPr>
        </p:nvSpPr>
        <p:spPr>
          <a:xfrm>
            <a:off x="337675" y="4202967"/>
            <a:ext cx="9230700" cy="1734300"/>
          </a:xfrm>
          <a:prstGeom prst="rect">
            <a:avLst/>
          </a:prstGeom>
          <a:noFill/>
          <a:ln>
            <a:noFill/>
          </a:ln>
        </p:spPr>
        <p:txBody>
          <a:bodyPr spcFirstLastPara="1" wrap="square" lIns="106650" tIns="106650" rIns="106650" bIns="106650" anchor="t" anchorCtr="0">
            <a:normAutofit/>
          </a:bodyPr>
          <a:lstStyle>
            <a:lvl1pPr marL="457200" lvl="0" indent="-361950" algn="ctr">
              <a:lnSpc>
                <a:spcPct val="115000"/>
              </a:lnSpc>
              <a:spcBef>
                <a:spcPts val="0"/>
              </a:spcBef>
              <a:spcAft>
                <a:spcPts val="0"/>
              </a:spcAft>
              <a:buSzPts val="2100"/>
              <a:buChar char="●"/>
              <a:defRPr/>
            </a:lvl1pPr>
            <a:lvl2pPr marL="914400" lvl="1" indent="-330200" algn="ctr">
              <a:lnSpc>
                <a:spcPct val="115000"/>
              </a:lnSpc>
              <a:spcBef>
                <a:spcPts val="0"/>
              </a:spcBef>
              <a:spcAft>
                <a:spcPts val="0"/>
              </a:spcAft>
              <a:buSzPts val="1600"/>
              <a:buChar char="○"/>
              <a:defRPr/>
            </a:lvl2pPr>
            <a:lvl3pPr marL="1371600" lvl="2" indent="-330200" algn="ctr">
              <a:lnSpc>
                <a:spcPct val="115000"/>
              </a:lnSpc>
              <a:spcBef>
                <a:spcPts val="0"/>
              </a:spcBef>
              <a:spcAft>
                <a:spcPts val="0"/>
              </a:spcAft>
              <a:buSzPts val="1600"/>
              <a:buChar char="■"/>
              <a:defRPr/>
            </a:lvl3pPr>
            <a:lvl4pPr marL="1828800" lvl="3" indent="-330200" algn="ctr">
              <a:lnSpc>
                <a:spcPct val="115000"/>
              </a:lnSpc>
              <a:spcBef>
                <a:spcPts val="0"/>
              </a:spcBef>
              <a:spcAft>
                <a:spcPts val="0"/>
              </a:spcAft>
              <a:buSzPts val="1600"/>
              <a:buChar char="●"/>
              <a:defRPr/>
            </a:lvl4pPr>
            <a:lvl5pPr marL="2286000" lvl="4" indent="-330200" algn="ctr">
              <a:lnSpc>
                <a:spcPct val="115000"/>
              </a:lnSpc>
              <a:spcBef>
                <a:spcPts val="0"/>
              </a:spcBef>
              <a:spcAft>
                <a:spcPts val="0"/>
              </a:spcAft>
              <a:buSzPts val="1600"/>
              <a:buChar char="○"/>
              <a:defRPr/>
            </a:lvl5pPr>
            <a:lvl6pPr marL="2743200" lvl="5" indent="-330200" algn="ctr">
              <a:lnSpc>
                <a:spcPct val="115000"/>
              </a:lnSpc>
              <a:spcBef>
                <a:spcPts val="0"/>
              </a:spcBef>
              <a:spcAft>
                <a:spcPts val="0"/>
              </a:spcAft>
              <a:buSzPts val="1600"/>
              <a:buChar char="■"/>
              <a:defRPr/>
            </a:lvl6pPr>
            <a:lvl7pPr marL="3200400" lvl="6" indent="-330200" algn="ctr">
              <a:lnSpc>
                <a:spcPct val="115000"/>
              </a:lnSpc>
              <a:spcBef>
                <a:spcPts val="0"/>
              </a:spcBef>
              <a:spcAft>
                <a:spcPts val="0"/>
              </a:spcAft>
              <a:buSzPts val="1600"/>
              <a:buChar char="●"/>
              <a:defRPr/>
            </a:lvl7pPr>
            <a:lvl8pPr marL="3657600" lvl="7" indent="-330200" algn="ctr">
              <a:lnSpc>
                <a:spcPct val="115000"/>
              </a:lnSpc>
              <a:spcBef>
                <a:spcPts val="0"/>
              </a:spcBef>
              <a:spcAft>
                <a:spcPts val="0"/>
              </a:spcAft>
              <a:buSzPts val="1600"/>
              <a:buChar char="○"/>
              <a:defRPr/>
            </a:lvl8pPr>
            <a:lvl9pPr marL="4114800" lvl="8" indent="-330200" algn="ctr">
              <a:lnSpc>
                <a:spcPct val="115000"/>
              </a:lnSpc>
              <a:spcBef>
                <a:spcPts val="0"/>
              </a:spcBef>
              <a:spcAft>
                <a:spcPts val="0"/>
              </a:spcAft>
              <a:buSzPts val="1600"/>
              <a:buChar char="■"/>
              <a:defRPr/>
            </a:lvl9pPr>
          </a:lstStyle>
          <a:p>
            <a:endParaRPr/>
          </a:p>
        </p:txBody>
      </p:sp>
      <p:sp>
        <p:nvSpPr>
          <p:cNvPr id="58" name="Google Shape;58;g11e997c7467_0_151"/>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g11e997c7467_0_155"/>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中央揃え]タイトル+テキスト">
  <p:cSld name="[中央揃え]タイトル+テキスト">
    <p:spTree>
      <p:nvGrpSpPr>
        <p:cNvPr id="1" name="Shape 61"/>
        <p:cNvGrpSpPr/>
        <p:nvPr/>
      </p:nvGrpSpPr>
      <p:grpSpPr>
        <a:xfrm>
          <a:off x="0" y="0"/>
          <a:ext cx="0" cy="0"/>
          <a:chOff x="0" y="0"/>
          <a:chExt cx="0" cy="0"/>
        </a:xfrm>
      </p:grpSpPr>
      <p:sp>
        <p:nvSpPr>
          <p:cNvPr id="62" name="Google Shape;62;g11e997c7467_0_157"/>
          <p:cNvSpPr txBox="1">
            <a:spLocks noGrp="1"/>
          </p:cNvSpPr>
          <p:nvPr>
            <p:ph type="sldNum" idx="12"/>
          </p:nvPr>
        </p:nvSpPr>
        <p:spPr>
          <a:xfrm>
            <a:off x="6996113" y="6356352"/>
            <a:ext cx="22290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63" name="Google Shape;63;g11e997c7467_0_157"/>
          <p:cNvSpPr txBox="1">
            <a:spLocks noGrp="1"/>
          </p:cNvSpPr>
          <p:nvPr>
            <p:ph type="body" idx="1"/>
          </p:nvPr>
        </p:nvSpPr>
        <p:spPr>
          <a:xfrm>
            <a:off x="631825" y="1239367"/>
            <a:ext cx="8642400" cy="3705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4" name="Google Shape;64;g11e997c7467_0_157"/>
          <p:cNvSpPr txBox="1">
            <a:spLocks noGrp="1"/>
          </p:cNvSpPr>
          <p:nvPr>
            <p:ph type="body" idx="2"/>
          </p:nvPr>
        </p:nvSpPr>
        <p:spPr>
          <a:xfrm>
            <a:off x="631825" y="1849999"/>
            <a:ext cx="8642400" cy="330600"/>
          </a:xfrm>
          <a:prstGeom prst="rect">
            <a:avLst/>
          </a:prstGeom>
          <a:noFill/>
          <a:ln>
            <a:noFill/>
          </a:ln>
        </p:spPr>
        <p:txBody>
          <a:bodyPr spcFirstLastPara="1" wrap="square" lIns="91425" tIns="45700" rIns="91425" bIns="45700" anchor="t" anchorCtr="1">
            <a:normAutofit/>
          </a:bodyPr>
          <a:lstStyle>
            <a:lvl1pPr marL="457200" marR="0" lvl="0" indent="-228600" algn="ctr">
              <a:lnSpc>
                <a:spcPct val="130000"/>
              </a:lnSpc>
              <a:spcBef>
                <a:spcPts val="720"/>
              </a:spcBef>
              <a:spcAft>
                <a:spcPts val="0"/>
              </a:spcAft>
              <a:buClr>
                <a:srgbClr val="AD0003"/>
              </a:buClr>
              <a:buSzPts val="1800"/>
              <a:buFont typeface="Calibri"/>
              <a:buNone/>
              <a:defRPr sz="1800" b="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5" name="Google Shape;65;g11e997c7467_0_157"/>
          <p:cNvSpPr txBox="1">
            <a:spLocks noGrp="1"/>
          </p:cNvSpPr>
          <p:nvPr>
            <p:ph type="title"/>
          </p:nvPr>
        </p:nvSpPr>
        <p:spPr>
          <a:xfrm>
            <a:off x="617130" y="571426"/>
            <a:ext cx="8668800" cy="299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g11e997c7467_0_157"/>
          <p:cNvSpPr txBox="1">
            <a:spLocks noGrp="1"/>
          </p:cNvSpPr>
          <p:nvPr>
            <p:ph type="body" idx="3"/>
          </p:nvPr>
        </p:nvSpPr>
        <p:spPr>
          <a:xfrm>
            <a:off x="631825" y="2514777"/>
            <a:ext cx="8642400" cy="294000"/>
          </a:xfrm>
          <a:prstGeom prst="rect">
            <a:avLst/>
          </a:prstGeom>
          <a:noFill/>
          <a:ln>
            <a:noFill/>
          </a:ln>
        </p:spPr>
        <p:txBody>
          <a:bodyPr spcFirstLastPara="1" wrap="square" lIns="91425" tIns="45700" rIns="91425" bIns="45700" anchor="t" anchorCtr="1">
            <a:normAutofit/>
          </a:bodyPr>
          <a:lstStyle>
            <a:lvl1pPr marL="457200" marR="0" lvl="0" indent="-228600" algn="ctr">
              <a:lnSpc>
                <a:spcPct val="130000"/>
              </a:lnSpc>
              <a:spcBef>
                <a:spcPts val="630"/>
              </a:spcBef>
              <a:spcAft>
                <a:spcPts val="0"/>
              </a:spcAft>
              <a:buClr>
                <a:srgbClr val="AD0003"/>
              </a:buClr>
              <a:buSzPts val="1575"/>
              <a:buFont typeface="Calibri"/>
              <a:buNone/>
              <a:defRPr sz="1575" b="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7" name="Google Shape;67;g11e997c7467_0_157"/>
          <p:cNvSpPr txBox="1">
            <a:spLocks noGrp="1"/>
          </p:cNvSpPr>
          <p:nvPr>
            <p:ph type="body" idx="4"/>
          </p:nvPr>
        </p:nvSpPr>
        <p:spPr>
          <a:xfrm>
            <a:off x="631825" y="3202487"/>
            <a:ext cx="8642400" cy="292200"/>
          </a:xfrm>
          <a:prstGeom prst="rect">
            <a:avLst/>
          </a:prstGeom>
          <a:noFill/>
          <a:ln>
            <a:noFill/>
          </a:ln>
        </p:spPr>
        <p:txBody>
          <a:bodyPr spcFirstLastPara="1" wrap="square" lIns="91425" tIns="45700" rIns="91425" bIns="45700" anchor="t" anchorCtr="1">
            <a:normAutofit/>
          </a:bodyPr>
          <a:lstStyle>
            <a:lvl1pPr marL="457200" marR="0" lvl="0" indent="-378650" algn="ctr">
              <a:lnSpc>
                <a:spcPct val="150000"/>
              </a:lnSpc>
              <a:spcBef>
                <a:spcPts val="0"/>
              </a:spcBef>
              <a:spcAft>
                <a:spcPts val="0"/>
              </a:spcAft>
              <a:buClr>
                <a:schemeClr val="dk1"/>
              </a:buClr>
              <a:buSzPts val="2363"/>
              <a:buFont typeface="Calibri"/>
              <a:buChar char="•"/>
              <a:defRPr sz="1575" b="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8" name="Google Shape;68;g11e997c7467_0_157"/>
          <p:cNvSpPr txBox="1">
            <a:spLocks noGrp="1"/>
          </p:cNvSpPr>
          <p:nvPr>
            <p:ph type="body" idx="5"/>
          </p:nvPr>
        </p:nvSpPr>
        <p:spPr>
          <a:xfrm>
            <a:off x="631825" y="4141436"/>
            <a:ext cx="8642400" cy="832800"/>
          </a:xfrm>
          <a:prstGeom prst="rect">
            <a:avLst/>
          </a:prstGeom>
          <a:noFill/>
          <a:ln>
            <a:noFill/>
          </a:ln>
        </p:spPr>
        <p:txBody>
          <a:bodyPr spcFirstLastPara="1" wrap="square" lIns="91425" tIns="45700" rIns="91425" bIns="45700" anchor="t" anchorCtr="1">
            <a:normAutofit/>
          </a:bodyPr>
          <a:lstStyle>
            <a:lvl1pPr marL="457200" marR="0" lvl="0" indent="-228600" algn="ctr">
              <a:lnSpc>
                <a:spcPct val="120000"/>
              </a:lnSpc>
              <a:spcBef>
                <a:spcPts val="630"/>
              </a:spcBef>
              <a:spcAft>
                <a:spcPts val="0"/>
              </a:spcAft>
              <a:buClr>
                <a:srgbClr val="AD0003"/>
              </a:buClr>
              <a:buSzPts val="1575"/>
              <a:buFont typeface="Calibri"/>
              <a:buNone/>
              <a:defRPr sz="1575" b="0" i="1">
                <a:solidFill>
                  <a:srgbClr val="3F3F3F"/>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9" name="Google Shape;69;g11e997c7467_0_157"/>
          <p:cNvSpPr txBox="1">
            <a:spLocks noGrp="1"/>
          </p:cNvSpPr>
          <p:nvPr>
            <p:ph type="body" idx="6"/>
          </p:nvPr>
        </p:nvSpPr>
        <p:spPr>
          <a:xfrm>
            <a:off x="631825" y="5382053"/>
            <a:ext cx="8642400" cy="477000"/>
          </a:xfrm>
          <a:prstGeom prst="rect">
            <a:avLst/>
          </a:prstGeom>
          <a:noFill/>
          <a:ln>
            <a:noFill/>
          </a:ln>
        </p:spPr>
        <p:txBody>
          <a:bodyPr spcFirstLastPara="1" wrap="square" lIns="91425" tIns="45700" rIns="91425" bIns="45700" anchor="t" anchorCtr="1">
            <a:normAutofit/>
          </a:bodyPr>
          <a:lstStyle>
            <a:lvl1pPr marL="457200" marR="0" lvl="0" indent="-228600" algn="ctr">
              <a:lnSpc>
                <a:spcPct val="120000"/>
              </a:lnSpc>
              <a:spcBef>
                <a:spcPts val="540"/>
              </a:spcBef>
              <a:spcAft>
                <a:spcPts val="0"/>
              </a:spcAft>
              <a:buClr>
                <a:srgbClr val="AD0003"/>
              </a:buClr>
              <a:buSzPts val="1350"/>
              <a:buFont typeface="Arial"/>
              <a:buNone/>
              <a:defRPr sz="1350" b="0">
                <a:solidFill>
                  <a:srgbClr val="787D7B"/>
                </a:solidFill>
                <a:latin typeface="Arial"/>
                <a:ea typeface="Arial"/>
                <a:cs typeface="Arial"/>
                <a:sym typeface="Arial"/>
              </a:defRPr>
            </a:lvl1pPr>
            <a:lvl2pPr marL="914400" lvl="1" indent="-381000" algn="ctr">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0" name="Google Shape;70;g11e997c7467_0_157"/>
          <p:cNvSpPr txBox="1">
            <a:spLocks noGrp="1"/>
          </p:cNvSpPr>
          <p:nvPr>
            <p:ph type="body" idx="7"/>
          </p:nvPr>
        </p:nvSpPr>
        <p:spPr>
          <a:xfrm>
            <a:off x="630374" y="3625612"/>
            <a:ext cx="8642400" cy="292200"/>
          </a:xfrm>
          <a:prstGeom prst="rect">
            <a:avLst/>
          </a:prstGeom>
          <a:noFill/>
          <a:ln>
            <a:noFill/>
          </a:ln>
        </p:spPr>
        <p:txBody>
          <a:bodyPr spcFirstLastPara="1" wrap="square" lIns="91425" tIns="45700" rIns="91425" bIns="45700" anchor="t" anchorCtr="1">
            <a:normAutofit/>
          </a:bodyPr>
          <a:lstStyle>
            <a:lvl1pPr marL="457200" marR="0" lvl="0" indent="-378650" algn="ctr">
              <a:lnSpc>
                <a:spcPct val="150000"/>
              </a:lnSpc>
              <a:spcBef>
                <a:spcPts val="0"/>
              </a:spcBef>
              <a:spcAft>
                <a:spcPts val="0"/>
              </a:spcAft>
              <a:buClr>
                <a:schemeClr val="dk1"/>
              </a:buClr>
              <a:buSzPts val="2363"/>
              <a:buFont typeface="Calibri"/>
              <a:buChar char="•"/>
              <a:defRPr sz="1575" b="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1" name="Google Shape;71;g11e997c7467_0_157"/>
          <p:cNvSpPr txBox="1">
            <a:spLocks noGrp="1"/>
          </p:cNvSpPr>
          <p:nvPr>
            <p:ph type="ftr" idx="11"/>
          </p:nvPr>
        </p:nvSpPr>
        <p:spPr>
          <a:xfrm>
            <a:off x="3281363" y="6356352"/>
            <a:ext cx="33432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タイトルのみ 1">
  <p:cSld name="タイトルのみ">
    <p:spTree>
      <p:nvGrpSpPr>
        <p:cNvPr id="1" name="Shape 72"/>
        <p:cNvGrpSpPr/>
        <p:nvPr/>
      </p:nvGrpSpPr>
      <p:grpSpPr>
        <a:xfrm>
          <a:off x="0" y="0"/>
          <a:ext cx="0" cy="0"/>
          <a:chOff x="0" y="0"/>
          <a:chExt cx="0" cy="0"/>
        </a:xfrm>
      </p:grpSpPr>
      <p:sp>
        <p:nvSpPr>
          <p:cNvPr id="73" name="Google Shape;73;g11e997c7467_0_168"/>
          <p:cNvSpPr/>
          <p:nvPr/>
        </p:nvSpPr>
        <p:spPr>
          <a:xfrm>
            <a:off x="0" y="494303"/>
            <a:ext cx="9906000" cy="36600"/>
          </a:xfrm>
          <a:prstGeom prst="rect">
            <a:avLst/>
          </a:prstGeom>
          <a:solidFill>
            <a:srgbClr val="D8D8D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g11e997c7467_0_168"/>
          <p:cNvSpPr txBox="1">
            <a:spLocks noGrp="1"/>
          </p:cNvSpPr>
          <p:nvPr>
            <p:ph type="title"/>
          </p:nvPr>
        </p:nvSpPr>
        <p:spPr>
          <a:xfrm>
            <a:off x="178120" y="117948"/>
            <a:ext cx="8031300" cy="4128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595959"/>
              </a:buClr>
              <a:buSzPts val="1600"/>
              <a:buFont typeface="Meiryo"/>
              <a:buNone/>
              <a:defRPr sz="1600" b="1">
                <a:solidFill>
                  <a:srgbClr val="595959"/>
                </a:solidFill>
                <a:latin typeface="Meiryo"/>
                <a:ea typeface="Meiryo"/>
                <a:cs typeface="Meiryo"/>
                <a:sym typeface="Meiry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g11e997c7467_0_168"/>
          <p:cNvSpPr txBox="1">
            <a:spLocks noGrp="1"/>
          </p:cNvSpPr>
          <p:nvPr>
            <p:ph type="body" idx="1"/>
          </p:nvPr>
        </p:nvSpPr>
        <p:spPr>
          <a:xfrm>
            <a:off x="178120" y="618724"/>
            <a:ext cx="9363900" cy="816000"/>
          </a:xfrm>
          <a:prstGeom prst="rect">
            <a:avLst/>
          </a:prstGeom>
          <a:noFill/>
          <a:ln>
            <a:noFill/>
          </a:ln>
        </p:spPr>
        <p:txBody>
          <a:bodyPr spcFirstLastPara="1" wrap="square" lIns="91425" tIns="45700" rIns="91425" bIns="45700" anchor="t" anchorCtr="0">
            <a:noAutofit/>
          </a:bodyPr>
          <a:lstStyle>
            <a:lvl1pPr marL="457200" lvl="0" indent="-330200" algn="l">
              <a:lnSpc>
                <a:spcPct val="90000"/>
              </a:lnSpc>
              <a:spcBef>
                <a:spcPts val="600"/>
              </a:spcBef>
              <a:spcAft>
                <a:spcPts val="0"/>
              </a:spcAft>
              <a:buClr>
                <a:schemeClr val="dk1"/>
              </a:buClr>
              <a:buSzPts val="1600"/>
              <a:buChar char="•"/>
              <a:defRPr sz="1600">
                <a:latin typeface="Meiryo"/>
                <a:ea typeface="Meiryo"/>
                <a:cs typeface="Meiryo"/>
                <a:sym typeface="Meiryo"/>
              </a:defRPr>
            </a:lvl1pPr>
            <a:lvl2pPr marL="914400" lvl="1" indent="-317500" algn="l">
              <a:lnSpc>
                <a:spcPct val="90000"/>
              </a:lnSpc>
              <a:spcBef>
                <a:spcPts val="600"/>
              </a:spcBef>
              <a:spcAft>
                <a:spcPts val="0"/>
              </a:spcAft>
              <a:buClr>
                <a:schemeClr val="dk1"/>
              </a:buClr>
              <a:buSzPts val="1400"/>
              <a:buChar char="•"/>
              <a:defRPr sz="1400">
                <a:latin typeface="Meiryo"/>
                <a:ea typeface="Meiryo"/>
                <a:cs typeface="Meiryo"/>
                <a:sym typeface="Meiryo"/>
              </a:defRPr>
            </a:lvl2pPr>
            <a:lvl3pPr marL="1371600" lvl="2" indent="-304800" algn="l">
              <a:lnSpc>
                <a:spcPct val="90000"/>
              </a:lnSpc>
              <a:spcBef>
                <a:spcPts val="600"/>
              </a:spcBef>
              <a:spcAft>
                <a:spcPts val="0"/>
              </a:spcAft>
              <a:buClr>
                <a:schemeClr val="dk1"/>
              </a:buClr>
              <a:buSzPts val="1200"/>
              <a:buChar char="•"/>
              <a:defRPr sz="1200">
                <a:latin typeface="Meiryo"/>
                <a:ea typeface="Meiryo"/>
                <a:cs typeface="Meiryo"/>
                <a:sym typeface="Meiryo"/>
              </a:defRPr>
            </a:lvl3pPr>
            <a:lvl4pPr marL="1828800" lvl="3" indent="-298450" algn="l">
              <a:lnSpc>
                <a:spcPct val="90000"/>
              </a:lnSpc>
              <a:spcBef>
                <a:spcPts val="600"/>
              </a:spcBef>
              <a:spcAft>
                <a:spcPts val="0"/>
              </a:spcAft>
              <a:buClr>
                <a:schemeClr val="dk1"/>
              </a:buClr>
              <a:buSzPts val="1100"/>
              <a:buChar char="•"/>
              <a:defRPr sz="1100">
                <a:latin typeface="Meiryo"/>
                <a:ea typeface="Meiryo"/>
                <a:cs typeface="Meiryo"/>
                <a:sym typeface="Meiryo"/>
              </a:defRPr>
            </a:lvl4pPr>
            <a:lvl5pPr marL="2286000" lvl="4" indent="-298450" algn="l">
              <a:lnSpc>
                <a:spcPct val="90000"/>
              </a:lnSpc>
              <a:spcBef>
                <a:spcPts val="600"/>
              </a:spcBef>
              <a:spcAft>
                <a:spcPts val="0"/>
              </a:spcAft>
              <a:buClr>
                <a:schemeClr val="dk1"/>
              </a:buClr>
              <a:buSzPts val="1100"/>
              <a:buChar char="•"/>
              <a:defRPr sz="1100">
                <a:latin typeface="Meiryo"/>
                <a:ea typeface="Meiryo"/>
                <a:cs typeface="Meiryo"/>
                <a:sym typeface="Meiry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g11e997c7467_0_168"/>
          <p:cNvSpPr/>
          <p:nvPr/>
        </p:nvSpPr>
        <p:spPr>
          <a:xfrm>
            <a:off x="-1247885" y="1382831"/>
            <a:ext cx="936000" cy="432000"/>
          </a:xfrm>
          <a:prstGeom prst="rect">
            <a:avLst/>
          </a:prstGeom>
          <a:solidFill>
            <a:srgbClr val="7F7F7F"/>
          </a:solidFill>
          <a:ln w="12700" cap="flat" cmpd="sng">
            <a:solidFill>
              <a:srgbClr val="7F7F7F"/>
            </a:solidFill>
            <a:prstDash val="solid"/>
            <a:miter lim="800000"/>
            <a:headEnd type="none" w="sm" len="sm"/>
            <a:tailEnd type="none" w="sm" len="sm"/>
          </a:ln>
        </p:spPr>
        <p:txBody>
          <a:bodyPr spcFirstLastPara="1" wrap="square" lIns="36000" tIns="45700" rIns="36000"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lt1"/>
              </a:solidFill>
              <a:latin typeface="Meiryo"/>
              <a:ea typeface="Meiryo"/>
              <a:cs typeface="Meiryo"/>
              <a:sym typeface="Meiryo"/>
            </a:endParaRPr>
          </a:p>
        </p:txBody>
      </p:sp>
      <p:sp>
        <p:nvSpPr>
          <p:cNvPr id="77" name="Google Shape;77;g11e997c7467_0_168"/>
          <p:cNvSpPr/>
          <p:nvPr/>
        </p:nvSpPr>
        <p:spPr>
          <a:xfrm>
            <a:off x="-1247885" y="1915856"/>
            <a:ext cx="936000" cy="432000"/>
          </a:xfrm>
          <a:prstGeom prst="rect">
            <a:avLst/>
          </a:prstGeom>
          <a:solidFill>
            <a:srgbClr val="F6EEDC"/>
          </a:solidFill>
          <a:ln>
            <a:noFill/>
          </a:ln>
        </p:spPr>
        <p:txBody>
          <a:bodyPr spcFirstLastPara="1" wrap="square" lIns="36000" tIns="45700" rIns="36000"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lt1"/>
              </a:solidFill>
              <a:latin typeface="Meiryo"/>
              <a:ea typeface="Meiryo"/>
              <a:cs typeface="Meiryo"/>
              <a:sym typeface="Meiryo"/>
            </a:endParaRPr>
          </a:p>
        </p:txBody>
      </p:sp>
      <p:sp>
        <p:nvSpPr>
          <p:cNvPr id="78" name="Google Shape;78;g11e997c7467_0_168"/>
          <p:cNvSpPr/>
          <p:nvPr/>
        </p:nvSpPr>
        <p:spPr>
          <a:xfrm>
            <a:off x="-1247885" y="768421"/>
            <a:ext cx="936000" cy="432000"/>
          </a:xfrm>
          <a:prstGeom prst="rect">
            <a:avLst/>
          </a:prstGeom>
          <a:solidFill>
            <a:srgbClr val="BF7D4D"/>
          </a:solidFill>
          <a:ln>
            <a:noFill/>
          </a:ln>
        </p:spPr>
        <p:txBody>
          <a:bodyPr spcFirstLastPara="1" wrap="square" lIns="36000" tIns="45700" rIns="36000"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lt1"/>
              </a:solidFill>
              <a:latin typeface="Meiryo"/>
              <a:ea typeface="Meiryo"/>
              <a:cs typeface="Meiryo"/>
              <a:sym typeface="Meiryo"/>
            </a:endParaRPr>
          </a:p>
        </p:txBody>
      </p:sp>
      <p:sp>
        <p:nvSpPr>
          <p:cNvPr id="79" name="Google Shape;79;g11e997c7467_0_168"/>
          <p:cNvSpPr/>
          <p:nvPr/>
        </p:nvSpPr>
        <p:spPr>
          <a:xfrm>
            <a:off x="-1247885" y="176258"/>
            <a:ext cx="936000" cy="432000"/>
          </a:xfrm>
          <a:prstGeom prst="rect">
            <a:avLst/>
          </a:prstGeom>
          <a:solidFill>
            <a:srgbClr val="EC902D"/>
          </a:solidFill>
          <a:ln>
            <a:noFill/>
          </a:ln>
        </p:spPr>
        <p:txBody>
          <a:bodyPr spcFirstLastPara="1" wrap="square" lIns="36000" tIns="45700" rIns="36000"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lt1"/>
              </a:solidFill>
              <a:latin typeface="Meiryo"/>
              <a:ea typeface="Meiryo"/>
              <a:cs typeface="Meiryo"/>
              <a:sym typeface="Meiryo"/>
            </a:endParaRPr>
          </a:p>
        </p:txBody>
      </p:sp>
      <p:sp>
        <p:nvSpPr>
          <p:cNvPr id="80" name="Google Shape;80;g11e997c7467_0_168"/>
          <p:cNvSpPr/>
          <p:nvPr/>
        </p:nvSpPr>
        <p:spPr>
          <a:xfrm>
            <a:off x="-1247885" y="2448109"/>
            <a:ext cx="936000" cy="432000"/>
          </a:xfrm>
          <a:prstGeom prst="rect">
            <a:avLst/>
          </a:prstGeom>
          <a:solidFill>
            <a:srgbClr val="98C2A9"/>
          </a:solidFill>
          <a:ln>
            <a:noFill/>
          </a:ln>
        </p:spPr>
        <p:txBody>
          <a:bodyPr spcFirstLastPara="1" wrap="square" lIns="36000" tIns="45700" rIns="36000"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lt1"/>
              </a:solidFill>
              <a:latin typeface="Meiryo"/>
              <a:ea typeface="Meiryo"/>
              <a:cs typeface="Meiryo"/>
              <a:sym typeface="Meiryo"/>
            </a:endParaRPr>
          </a:p>
        </p:txBody>
      </p:sp>
      <p:sp>
        <p:nvSpPr>
          <p:cNvPr id="81" name="Google Shape;81;g11e997c7467_0_168"/>
          <p:cNvSpPr/>
          <p:nvPr/>
        </p:nvSpPr>
        <p:spPr>
          <a:xfrm>
            <a:off x="-1247885" y="2980362"/>
            <a:ext cx="936000" cy="432000"/>
          </a:xfrm>
          <a:prstGeom prst="rect">
            <a:avLst/>
          </a:prstGeom>
          <a:solidFill>
            <a:srgbClr val="C00000"/>
          </a:solidFill>
          <a:ln>
            <a:noFill/>
          </a:ln>
        </p:spPr>
        <p:txBody>
          <a:bodyPr spcFirstLastPara="1" wrap="square" lIns="36000" tIns="45700" rIns="36000"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lt1"/>
              </a:solidFill>
              <a:latin typeface="Meiryo"/>
              <a:ea typeface="Meiryo"/>
              <a:cs typeface="Meiryo"/>
              <a:sym typeface="Meiry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g11e997c7467_0_123"/>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Clr>
                <a:srgbClr val="007BBB"/>
              </a:buClr>
              <a:buSzPts val="3300"/>
              <a:buFont typeface="Meiryo"/>
              <a:buNone/>
              <a:defRPr>
                <a:solidFill>
                  <a:srgbClr val="007BBB"/>
                </a:solidFill>
                <a:latin typeface="Meiryo"/>
                <a:ea typeface="Meiryo"/>
                <a:cs typeface="Meiryo"/>
                <a:sym typeface="Meiryo"/>
              </a:defRPr>
            </a:lvl1pPr>
            <a:lvl2pPr lvl="1" algn="l">
              <a:lnSpc>
                <a:spcPct val="100000"/>
              </a:lnSpc>
              <a:spcBef>
                <a:spcPts val="0"/>
              </a:spcBef>
              <a:spcAft>
                <a:spcPts val="0"/>
              </a:spcAft>
              <a:buSzPts val="3300"/>
              <a:buFont typeface="Meiryo"/>
              <a:buNone/>
              <a:defRPr>
                <a:latin typeface="Meiryo"/>
                <a:ea typeface="Meiryo"/>
                <a:cs typeface="Meiryo"/>
                <a:sym typeface="Meiryo"/>
              </a:defRPr>
            </a:lvl2pPr>
            <a:lvl3pPr lvl="2" algn="l">
              <a:lnSpc>
                <a:spcPct val="100000"/>
              </a:lnSpc>
              <a:spcBef>
                <a:spcPts val="0"/>
              </a:spcBef>
              <a:spcAft>
                <a:spcPts val="0"/>
              </a:spcAft>
              <a:buSzPts val="3300"/>
              <a:buFont typeface="Meiryo"/>
              <a:buNone/>
              <a:defRPr>
                <a:latin typeface="Meiryo"/>
                <a:ea typeface="Meiryo"/>
                <a:cs typeface="Meiryo"/>
                <a:sym typeface="Meiryo"/>
              </a:defRPr>
            </a:lvl3pPr>
            <a:lvl4pPr lvl="3" algn="l">
              <a:lnSpc>
                <a:spcPct val="100000"/>
              </a:lnSpc>
              <a:spcBef>
                <a:spcPts val="0"/>
              </a:spcBef>
              <a:spcAft>
                <a:spcPts val="0"/>
              </a:spcAft>
              <a:buSzPts val="3300"/>
              <a:buFont typeface="Meiryo"/>
              <a:buNone/>
              <a:defRPr>
                <a:latin typeface="Meiryo"/>
                <a:ea typeface="Meiryo"/>
                <a:cs typeface="Meiryo"/>
                <a:sym typeface="Meiryo"/>
              </a:defRPr>
            </a:lvl4pPr>
            <a:lvl5pPr lvl="4" algn="l">
              <a:lnSpc>
                <a:spcPct val="100000"/>
              </a:lnSpc>
              <a:spcBef>
                <a:spcPts val="0"/>
              </a:spcBef>
              <a:spcAft>
                <a:spcPts val="0"/>
              </a:spcAft>
              <a:buSzPts val="3300"/>
              <a:buFont typeface="Meiryo"/>
              <a:buNone/>
              <a:defRPr>
                <a:latin typeface="Meiryo"/>
                <a:ea typeface="Meiryo"/>
                <a:cs typeface="Meiryo"/>
                <a:sym typeface="Meiryo"/>
              </a:defRPr>
            </a:lvl5pPr>
            <a:lvl6pPr lvl="5" algn="l">
              <a:lnSpc>
                <a:spcPct val="100000"/>
              </a:lnSpc>
              <a:spcBef>
                <a:spcPts val="0"/>
              </a:spcBef>
              <a:spcAft>
                <a:spcPts val="0"/>
              </a:spcAft>
              <a:buSzPts val="3300"/>
              <a:buFont typeface="Meiryo"/>
              <a:buNone/>
              <a:defRPr>
                <a:latin typeface="Meiryo"/>
                <a:ea typeface="Meiryo"/>
                <a:cs typeface="Meiryo"/>
                <a:sym typeface="Meiryo"/>
              </a:defRPr>
            </a:lvl6pPr>
            <a:lvl7pPr lvl="6" algn="l">
              <a:lnSpc>
                <a:spcPct val="100000"/>
              </a:lnSpc>
              <a:spcBef>
                <a:spcPts val="0"/>
              </a:spcBef>
              <a:spcAft>
                <a:spcPts val="0"/>
              </a:spcAft>
              <a:buSzPts val="3300"/>
              <a:buFont typeface="Meiryo"/>
              <a:buNone/>
              <a:defRPr>
                <a:latin typeface="Meiryo"/>
                <a:ea typeface="Meiryo"/>
                <a:cs typeface="Meiryo"/>
                <a:sym typeface="Meiryo"/>
              </a:defRPr>
            </a:lvl7pPr>
            <a:lvl8pPr lvl="7" algn="l">
              <a:lnSpc>
                <a:spcPct val="100000"/>
              </a:lnSpc>
              <a:spcBef>
                <a:spcPts val="0"/>
              </a:spcBef>
              <a:spcAft>
                <a:spcPts val="0"/>
              </a:spcAft>
              <a:buSzPts val="3300"/>
              <a:buFont typeface="Meiryo"/>
              <a:buNone/>
              <a:defRPr>
                <a:latin typeface="Meiryo"/>
                <a:ea typeface="Meiryo"/>
                <a:cs typeface="Meiryo"/>
                <a:sym typeface="Meiryo"/>
              </a:defRPr>
            </a:lvl8pPr>
            <a:lvl9pPr lvl="8" algn="l">
              <a:lnSpc>
                <a:spcPct val="100000"/>
              </a:lnSpc>
              <a:spcBef>
                <a:spcPts val="0"/>
              </a:spcBef>
              <a:spcAft>
                <a:spcPts val="0"/>
              </a:spcAft>
              <a:buSzPts val="3300"/>
              <a:buFont typeface="Meiryo"/>
              <a:buNone/>
              <a:defRPr>
                <a:latin typeface="Meiryo"/>
                <a:ea typeface="Meiryo"/>
                <a:cs typeface="Meiryo"/>
                <a:sym typeface="Meiryo"/>
              </a:defRPr>
            </a:lvl9pPr>
          </a:lstStyle>
          <a:p>
            <a:endParaRPr/>
          </a:p>
        </p:txBody>
      </p:sp>
      <p:sp>
        <p:nvSpPr>
          <p:cNvPr id="23" name="Google Shape;23;g11e997c7467_0_123"/>
          <p:cNvSpPr txBox="1">
            <a:spLocks noGrp="1"/>
          </p:cNvSpPr>
          <p:nvPr>
            <p:ph type="body" idx="1"/>
          </p:nvPr>
        </p:nvSpPr>
        <p:spPr>
          <a:xfrm>
            <a:off x="337675" y="1151399"/>
            <a:ext cx="9230700" cy="5066100"/>
          </a:xfrm>
          <a:prstGeom prst="rect">
            <a:avLst/>
          </a:prstGeom>
          <a:noFill/>
          <a:ln>
            <a:noFill/>
          </a:ln>
        </p:spPr>
        <p:txBody>
          <a:bodyPr spcFirstLastPara="1" wrap="square" lIns="106650" tIns="106650" rIns="106650" bIns="106650" anchor="t" anchorCtr="0">
            <a:normAutofit/>
          </a:bodyPr>
          <a:lstStyle>
            <a:lvl1pPr marL="457200" lvl="0" indent="-361950" algn="l">
              <a:lnSpc>
                <a:spcPct val="115000"/>
              </a:lnSpc>
              <a:spcBef>
                <a:spcPts val="0"/>
              </a:spcBef>
              <a:spcAft>
                <a:spcPts val="0"/>
              </a:spcAft>
              <a:buSzPts val="2100"/>
              <a:buFont typeface="Meiryo"/>
              <a:buChar char="●"/>
              <a:defRPr>
                <a:latin typeface="Meiryo"/>
                <a:ea typeface="Meiryo"/>
                <a:cs typeface="Meiryo"/>
                <a:sym typeface="Meiryo"/>
              </a:defRPr>
            </a:lvl1pPr>
            <a:lvl2pPr marL="914400" lvl="1" indent="-330200" algn="l">
              <a:lnSpc>
                <a:spcPct val="115000"/>
              </a:lnSpc>
              <a:spcBef>
                <a:spcPts val="0"/>
              </a:spcBef>
              <a:spcAft>
                <a:spcPts val="0"/>
              </a:spcAft>
              <a:buSzPts val="1600"/>
              <a:buFont typeface="Meiryo"/>
              <a:buChar char="○"/>
              <a:defRPr>
                <a:latin typeface="Meiryo"/>
                <a:ea typeface="Meiryo"/>
                <a:cs typeface="Meiryo"/>
                <a:sym typeface="Meiryo"/>
              </a:defRPr>
            </a:lvl2pPr>
            <a:lvl3pPr marL="1371600" lvl="2" indent="-330200" algn="l">
              <a:lnSpc>
                <a:spcPct val="115000"/>
              </a:lnSpc>
              <a:spcBef>
                <a:spcPts val="0"/>
              </a:spcBef>
              <a:spcAft>
                <a:spcPts val="0"/>
              </a:spcAft>
              <a:buSzPts val="1600"/>
              <a:buFont typeface="Meiryo"/>
              <a:buChar char="■"/>
              <a:defRPr>
                <a:latin typeface="Meiryo"/>
                <a:ea typeface="Meiryo"/>
                <a:cs typeface="Meiryo"/>
                <a:sym typeface="Meiryo"/>
              </a:defRPr>
            </a:lvl3pPr>
            <a:lvl4pPr marL="1828800" lvl="3" indent="-330200" algn="l">
              <a:lnSpc>
                <a:spcPct val="115000"/>
              </a:lnSpc>
              <a:spcBef>
                <a:spcPts val="0"/>
              </a:spcBef>
              <a:spcAft>
                <a:spcPts val="0"/>
              </a:spcAft>
              <a:buSzPts val="1600"/>
              <a:buFont typeface="Meiryo"/>
              <a:buChar char="●"/>
              <a:defRPr>
                <a:latin typeface="Meiryo"/>
                <a:ea typeface="Meiryo"/>
                <a:cs typeface="Meiryo"/>
                <a:sym typeface="Meiryo"/>
              </a:defRPr>
            </a:lvl4pPr>
            <a:lvl5pPr marL="2286000" lvl="4" indent="-330200" algn="l">
              <a:lnSpc>
                <a:spcPct val="115000"/>
              </a:lnSpc>
              <a:spcBef>
                <a:spcPts val="0"/>
              </a:spcBef>
              <a:spcAft>
                <a:spcPts val="0"/>
              </a:spcAft>
              <a:buSzPts val="1600"/>
              <a:buFont typeface="Meiryo"/>
              <a:buChar char="○"/>
              <a:defRPr>
                <a:latin typeface="Meiryo"/>
                <a:ea typeface="Meiryo"/>
                <a:cs typeface="Meiryo"/>
                <a:sym typeface="Meiryo"/>
              </a:defRPr>
            </a:lvl5pPr>
            <a:lvl6pPr marL="2743200" lvl="5" indent="-330200" algn="l">
              <a:lnSpc>
                <a:spcPct val="115000"/>
              </a:lnSpc>
              <a:spcBef>
                <a:spcPts val="0"/>
              </a:spcBef>
              <a:spcAft>
                <a:spcPts val="0"/>
              </a:spcAft>
              <a:buSzPts val="1600"/>
              <a:buFont typeface="Meiryo"/>
              <a:buChar char="■"/>
              <a:defRPr>
                <a:latin typeface="Meiryo"/>
                <a:ea typeface="Meiryo"/>
                <a:cs typeface="Meiryo"/>
                <a:sym typeface="Meiryo"/>
              </a:defRPr>
            </a:lvl6pPr>
            <a:lvl7pPr marL="3200400" lvl="6" indent="-330200" algn="l">
              <a:lnSpc>
                <a:spcPct val="115000"/>
              </a:lnSpc>
              <a:spcBef>
                <a:spcPts val="0"/>
              </a:spcBef>
              <a:spcAft>
                <a:spcPts val="0"/>
              </a:spcAft>
              <a:buSzPts val="1600"/>
              <a:buFont typeface="Meiryo"/>
              <a:buChar char="●"/>
              <a:defRPr>
                <a:latin typeface="Meiryo"/>
                <a:ea typeface="Meiryo"/>
                <a:cs typeface="Meiryo"/>
                <a:sym typeface="Meiryo"/>
              </a:defRPr>
            </a:lvl7pPr>
            <a:lvl8pPr marL="3657600" lvl="7" indent="-330200" algn="l">
              <a:lnSpc>
                <a:spcPct val="115000"/>
              </a:lnSpc>
              <a:spcBef>
                <a:spcPts val="0"/>
              </a:spcBef>
              <a:spcAft>
                <a:spcPts val="0"/>
              </a:spcAft>
              <a:buSzPts val="1600"/>
              <a:buFont typeface="Meiryo"/>
              <a:buChar char="○"/>
              <a:defRPr>
                <a:latin typeface="Meiryo"/>
                <a:ea typeface="Meiryo"/>
                <a:cs typeface="Meiryo"/>
                <a:sym typeface="Meiryo"/>
              </a:defRPr>
            </a:lvl8pPr>
            <a:lvl9pPr marL="4114800" lvl="8" indent="-330200" algn="l">
              <a:lnSpc>
                <a:spcPct val="115000"/>
              </a:lnSpc>
              <a:spcBef>
                <a:spcPts val="0"/>
              </a:spcBef>
              <a:spcAft>
                <a:spcPts val="0"/>
              </a:spcAft>
              <a:buSzPts val="1600"/>
              <a:buFont typeface="Meiryo"/>
              <a:buChar char="■"/>
              <a:defRPr>
                <a:latin typeface="Meiryo"/>
                <a:ea typeface="Meiryo"/>
                <a:cs typeface="Meiryo"/>
                <a:sym typeface="Meiryo"/>
              </a:defRPr>
            </a:lvl9pPr>
          </a:lstStyle>
          <a:p>
            <a:endParaRPr/>
          </a:p>
        </p:txBody>
      </p:sp>
      <p:sp>
        <p:nvSpPr>
          <p:cNvPr id="24" name="Google Shape;24;g11e997c7467_0_123"/>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25" name="Google Shape;25;g11e997c7467_0_123"/>
          <p:cNvSpPr/>
          <p:nvPr/>
        </p:nvSpPr>
        <p:spPr>
          <a:xfrm>
            <a:off x="337675" y="221900"/>
            <a:ext cx="64200" cy="763500"/>
          </a:xfrm>
          <a:prstGeom prst="rect">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g11e997c7467_0_120"/>
          <p:cNvSpPr/>
          <p:nvPr/>
        </p:nvSpPr>
        <p:spPr>
          <a:xfrm>
            <a:off x="539400" y="533750"/>
            <a:ext cx="8827200" cy="5784300"/>
          </a:xfrm>
          <a:prstGeom prst="roundRect">
            <a:avLst>
              <a:gd name="adj" fmla="val 2591"/>
            </a:avLst>
          </a:prstGeom>
          <a:solidFill>
            <a:srgbClr val="E5F6FF"/>
          </a:solidFill>
          <a:ln w="9525" cap="flat" cmpd="sng">
            <a:solidFill>
              <a:srgbClr val="007BB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g11e997c7467_0_120"/>
          <p:cNvSpPr txBox="1">
            <a:spLocks noGrp="1"/>
          </p:cNvSpPr>
          <p:nvPr>
            <p:ph type="title"/>
          </p:nvPr>
        </p:nvSpPr>
        <p:spPr>
          <a:xfrm>
            <a:off x="3047125" y="1994250"/>
            <a:ext cx="6319500" cy="20793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1pPr>
            <a:lvl2pPr lvl="1"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2pPr>
            <a:lvl3pPr lvl="2"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3pPr>
            <a:lvl4pPr lvl="3"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4pPr>
            <a:lvl5pPr lvl="4"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5pPr>
            <a:lvl6pPr lvl="5"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6pPr>
            <a:lvl7pPr lvl="6"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7pPr>
            <a:lvl8pPr lvl="7"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8pPr>
            <a:lvl9pPr lvl="8"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9pPr>
          </a:lstStyle>
          <a:p>
            <a:endParaRPr/>
          </a:p>
        </p:txBody>
      </p:sp>
      <p:sp>
        <p:nvSpPr>
          <p:cNvPr id="29" name="Google Shape;29;g11e997c7467_0_120"/>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30" name="Google Shape;30;g11e997c7467_0_120"/>
          <p:cNvSpPr/>
          <p:nvPr/>
        </p:nvSpPr>
        <p:spPr>
          <a:xfrm>
            <a:off x="-9450" y="625"/>
            <a:ext cx="2323200" cy="6858000"/>
          </a:xfrm>
          <a:prstGeom prst="rect">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g11e997c7467_0_127"/>
          <p:cNvSpPr txBox="1">
            <a:spLocks noGrp="1"/>
          </p:cNvSpPr>
          <p:nvPr>
            <p:ph type="title"/>
          </p:nvPr>
        </p:nvSpPr>
        <p:spPr>
          <a:xfrm>
            <a:off x="337675" y="593367"/>
            <a:ext cx="9230700" cy="7635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3300"/>
              <a:buNone/>
              <a:defRPr/>
            </a:lvl2pPr>
            <a:lvl3pPr lvl="2" algn="l">
              <a:lnSpc>
                <a:spcPct val="100000"/>
              </a:lnSpc>
              <a:spcBef>
                <a:spcPts val="0"/>
              </a:spcBef>
              <a:spcAft>
                <a:spcPts val="0"/>
              </a:spcAft>
              <a:buSzPts val="3300"/>
              <a:buNone/>
              <a:defRPr/>
            </a:lvl3pPr>
            <a:lvl4pPr lvl="3" algn="l">
              <a:lnSpc>
                <a:spcPct val="100000"/>
              </a:lnSpc>
              <a:spcBef>
                <a:spcPts val="0"/>
              </a:spcBef>
              <a:spcAft>
                <a:spcPts val="0"/>
              </a:spcAft>
              <a:buSzPts val="3300"/>
              <a:buNone/>
              <a:defRPr/>
            </a:lvl4pPr>
            <a:lvl5pPr lvl="4" algn="l">
              <a:lnSpc>
                <a:spcPct val="100000"/>
              </a:lnSpc>
              <a:spcBef>
                <a:spcPts val="0"/>
              </a:spcBef>
              <a:spcAft>
                <a:spcPts val="0"/>
              </a:spcAft>
              <a:buSzPts val="3300"/>
              <a:buNone/>
              <a:defRPr/>
            </a:lvl5pPr>
            <a:lvl6pPr lvl="5" algn="l">
              <a:lnSpc>
                <a:spcPct val="100000"/>
              </a:lnSpc>
              <a:spcBef>
                <a:spcPts val="0"/>
              </a:spcBef>
              <a:spcAft>
                <a:spcPts val="0"/>
              </a:spcAft>
              <a:buSzPts val="3300"/>
              <a:buNone/>
              <a:defRPr/>
            </a:lvl6pPr>
            <a:lvl7pPr lvl="6" algn="l">
              <a:lnSpc>
                <a:spcPct val="100000"/>
              </a:lnSpc>
              <a:spcBef>
                <a:spcPts val="0"/>
              </a:spcBef>
              <a:spcAft>
                <a:spcPts val="0"/>
              </a:spcAft>
              <a:buSzPts val="3300"/>
              <a:buNone/>
              <a:defRPr/>
            </a:lvl7pPr>
            <a:lvl8pPr lvl="7" algn="l">
              <a:lnSpc>
                <a:spcPct val="100000"/>
              </a:lnSpc>
              <a:spcBef>
                <a:spcPts val="0"/>
              </a:spcBef>
              <a:spcAft>
                <a:spcPts val="0"/>
              </a:spcAft>
              <a:buSzPts val="3300"/>
              <a:buNone/>
              <a:defRPr/>
            </a:lvl8pPr>
            <a:lvl9pPr lvl="8" algn="l">
              <a:lnSpc>
                <a:spcPct val="100000"/>
              </a:lnSpc>
              <a:spcBef>
                <a:spcPts val="0"/>
              </a:spcBef>
              <a:spcAft>
                <a:spcPts val="0"/>
              </a:spcAft>
              <a:buSzPts val="3300"/>
              <a:buNone/>
              <a:defRPr/>
            </a:lvl9pPr>
          </a:lstStyle>
          <a:p>
            <a:endParaRPr/>
          </a:p>
        </p:txBody>
      </p:sp>
      <p:sp>
        <p:nvSpPr>
          <p:cNvPr id="33" name="Google Shape;33;g11e997c7467_0_127"/>
          <p:cNvSpPr txBox="1">
            <a:spLocks noGrp="1"/>
          </p:cNvSpPr>
          <p:nvPr>
            <p:ph type="body" idx="1"/>
          </p:nvPr>
        </p:nvSpPr>
        <p:spPr>
          <a:xfrm>
            <a:off x="337675" y="1536633"/>
            <a:ext cx="4333200" cy="4555200"/>
          </a:xfrm>
          <a:prstGeom prst="rect">
            <a:avLst/>
          </a:prstGeom>
          <a:noFill/>
          <a:ln>
            <a:noFill/>
          </a:ln>
        </p:spPr>
        <p:txBody>
          <a:bodyPr spcFirstLastPara="1" wrap="square" lIns="106650" tIns="106650" rIns="106650" bIns="106650" anchor="t" anchorCtr="0">
            <a:normAutofit/>
          </a:bodyPr>
          <a:lstStyle>
            <a:lvl1pPr marL="457200" lvl="0" indent="-330200" algn="l">
              <a:lnSpc>
                <a:spcPct val="115000"/>
              </a:lnSpc>
              <a:spcBef>
                <a:spcPts val="0"/>
              </a:spcBef>
              <a:spcAft>
                <a:spcPts val="0"/>
              </a:spcAft>
              <a:buSzPts val="1600"/>
              <a:buChar char="●"/>
              <a:defRPr sz="16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34" name="Google Shape;34;g11e997c7467_0_127"/>
          <p:cNvSpPr txBox="1">
            <a:spLocks noGrp="1"/>
          </p:cNvSpPr>
          <p:nvPr>
            <p:ph type="body" idx="2"/>
          </p:nvPr>
        </p:nvSpPr>
        <p:spPr>
          <a:xfrm>
            <a:off x="5235100" y="1536633"/>
            <a:ext cx="4333200" cy="4555200"/>
          </a:xfrm>
          <a:prstGeom prst="rect">
            <a:avLst/>
          </a:prstGeom>
          <a:noFill/>
          <a:ln>
            <a:noFill/>
          </a:ln>
        </p:spPr>
        <p:txBody>
          <a:bodyPr spcFirstLastPara="1" wrap="square" lIns="106650" tIns="106650" rIns="106650" bIns="106650" anchor="t" anchorCtr="0">
            <a:normAutofit/>
          </a:bodyPr>
          <a:lstStyle>
            <a:lvl1pPr marL="457200" lvl="0" indent="-330200" algn="l">
              <a:lnSpc>
                <a:spcPct val="115000"/>
              </a:lnSpc>
              <a:spcBef>
                <a:spcPts val="0"/>
              </a:spcBef>
              <a:spcAft>
                <a:spcPts val="0"/>
              </a:spcAft>
              <a:buSzPts val="1600"/>
              <a:buChar char="●"/>
              <a:defRPr sz="16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35" name="Google Shape;35;g11e997c7467_0_127"/>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g11e997c7467_0_132"/>
          <p:cNvSpPr txBox="1">
            <a:spLocks noGrp="1"/>
          </p:cNvSpPr>
          <p:nvPr>
            <p:ph type="title"/>
          </p:nvPr>
        </p:nvSpPr>
        <p:spPr>
          <a:xfrm>
            <a:off x="337675" y="593367"/>
            <a:ext cx="9230700" cy="7635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3300"/>
              <a:buNone/>
              <a:defRPr/>
            </a:lvl2pPr>
            <a:lvl3pPr lvl="2" algn="l">
              <a:lnSpc>
                <a:spcPct val="100000"/>
              </a:lnSpc>
              <a:spcBef>
                <a:spcPts val="0"/>
              </a:spcBef>
              <a:spcAft>
                <a:spcPts val="0"/>
              </a:spcAft>
              <a:buSzPts val="3300"/>
              <a:buNone/>
              <a:defRPr/>
            </a:lvl3pPr>
            <a:lvl4pPr lvl="3" algn="l">
              <a:lnSpc>
                <a:spcPct val="100000"/>
              </a:lnSpc>
              <a:spcBef>
                <a:spcPts val="0"/>
              </a:spcBef>
              <a:spcAft>
                <a:spcPts val="0"/>
              </a:spcAft>
              <a:buSzPts val="3300"/>
              <a:buNone/>
              <a:defRPr/>
            </a:lvl4pPr>
            <a:lvl5pPr lvl="4" algn="l">
              <a:lnSpc>
                <a:spcPct val="100000"/>
              </a:lnSpc>
              <a:spcBef>
                <a:spcPts val="0"/>
              </a:spcBef>
              <a:spcAft>
                <a:spcPts val="0"/>
              </a:spcAft>
              <a:buSzPts val="3300"/>
              <a:buNone/>
              <a:defRPr/>
            </a:lvl5pPr>
            <a:lvl6pPr lvl="5" algn="l">
              <a:lnSpc>
                <a:spcPct val="100000"/>
              </a:lnSpc>
              <a:spcBef>
                <a:spcPts val="0"/>
              </a:spcBef>
              <a:spcAft>
                <a:spcPts val="0"/>
              </a:spcAft>
              <a:buSzPts val="3300"/>
              <a:buNone/>
              <a:defRPr/>
            </a:lvl6pPr>
            <a:lvl7pPr lvl="6" algn="l">
              <a:lnSpc>
                <a:spcPct val="100000"/>
              </a:lnSpc>
              <a:spcBef>
                <a:spcPts val="0"/>
              </a:spcBef>
              <a:spcAft>
                <a:spcPts val="0"/>
              </a:spcAft>
              <a:buSzPts val="3300"/>
              <a:buNone/>
              <a:defRPr/>
            </a:lvl7pPr>
            <a:lvl8pPr lvl="7" algn="l">
              <a:lnSpc>
                <a:spcPct val="100000"/>
              </a:lnSpc>
              <a:spcBef>
                <a:spcPts val="0"/>
              </a:spcBef>
              <a:spcAft>
                <a:spcPts val="0"/>
              </a:spcAft>
              <a:buSzPts val="3300"/>
              <a:buNone/>
              <a:defRPr/>
            </a:lvl8pPr>
            <a:lvl9pPr lvl="8" algn="l">
              <a:lnSpc>
                <a:spcPct val="100000"/>
              </a:lnSpc>
              <a:spcBef>
                <a:spcPts val="0"/>
              </a:spcBef>
              <a:spcAft>
                <a:spcPts val="0"/>
              </a:spcAft>
              <a:buSzPts val="3300"/>
              <a:buNone/>
              <a:defRPr/>
            </a:lvl9pPr>
          </a:lstStyle>
          <a:p>
            <a:endParaRPr/>
          </a:p>
        </p:txBody>
      </p:sp>
      <p:sp>
        <p:nvSpPr>
          <p:cNvPr id="38" name="Google Shape;38;g11e997c7467_0_132"/>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sp>
        <p:nvSpPr>
          <p:cNvPr id="40" name="Google Shape;40;g11e997c7467_0_135"/>
          <p:cNvSpPr txBox="1">
            <a:spLocks noGrp="1"/>
          </p:cNvSpPr>
          <p:nvPr>
            <p:ph type="title"/>
          </p:nvPr>
        </p:nvSpPr>
        <p:spPr>
          <a:xfrm>
            <a:off x="337675" y="740800"/>
            <a:ext cx="3042000" cy="1007700"/>
          </a:xfrm>
          <a:prstGeom prst="rect">
            <a:avLst/>
          </a:prstGeom>
          <a:noFill/>
          <a:ln>
            <a:noFill/>
          </a:ln>
        </p:spPr>
        <p:txBody>
          <a:bodyPr spcFirstLastPara="1" wrap="square" lIns="106650" tIns="106650" rIns="106650" bIns="106650" anchor="b" anchorCtr="0">
            <a:norm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sz="2800"/>
            </a:lvl2pPr>
            <a:lvl3pPr lvl="2" algn="l">
              <a:lnSpc>
                <a:spcPct val="100000"/>
              </a:lnSpc>
              <a:spcBef>
                <a:spcPts val="0"/>
              </a:spcBef>
              <a:spcAft>
                <a:spcPts val="0"/>
              </a:spcAft>
              <a:buSzPts val="2800"/>
              <a:buNone/>
              <a:defRPr sz="2800"/>
            </a:lvl3pPr>
            <a:lvl4pPr lvl="3" algn="l">
              <a:lnSpc>
                <a:spcPct val="100000"/>
              </a:lnSpc>
              <a:spcBef>
                <a:spcPts val="0"/>
              </a:spcBef>
              <a:spcAft>
                <a:spcPts val="0"/>
              </a:spcAft>
              <a:buSzPts val="2800"/>
              <a:buNone/>
              <a:defRPr sz="2800"/>
            </a:lvl4pPr>
            <a:lvl5pPr lvl="4" algn="l">
              <a:lnSpc>
                <a:spcPct val="100000"/>
              </a:lnSpc>
              <a:spcBef>
                <a:spcPts val="0"/>
              </a:spcBef>
              <a:spcAft>
                <a:spcPts val="0"/>
              </a:spcAft>
              <a:buSzPts val="2800"/>
              <a:buNone/>
              <a:defRPr sz="2800"/>
            </a:lvl5pPr>
            <a:lvl6pPr lvl="5" algn="l">
              <a:lnSpc>
                <a:spcPct val="100000"/>
              </a:lnSpc>
              <a:spcBef>
                <a:spcPts val="0"/>
              </a:spcBef>
              <a:spcAft>
                <a:spcPts val="0"/>
              </a:spcAft>
              <a:buSzPts val="2800"/>
              <a:buNone/>
              <a:defRPr sz="2800"/>
            </a:lvl6pPr>
            <a:lvl7pPr lvl="6" algn="l">
              <a:lnSpc>
                <a:spcPct val="100000"/>
              </a:lnSpc>
              <a:spcBef>
                <a:spcPts val="0"/>
              </a:spcBef>
              <a:spcAft>
                <a:spcPts val="0"/>
              </a:spcAft>
              <a:buSzPts val="2800"/>
              <a:buNone/>
              <a:defRPr sz="2800"/>
            </a:lvl7pPr>
            <a:lvl8pPr lvl="7" algn="l">
              <a:lnSpc>
                <a:spcPct val="100000"/>
              </a:lnSpc>
              <a:spcBef>
                <a:spcPts val="0"/>
              </a:spcBef>
              <a:spcAft>
                <a:spcPts val="0"/>
              </a:spcAft>
              <a:buSzPts val="2800"/>
              <a:buNone/>
              <a:defRPr sz="2800"/>
            </a:lvl8pPr>
            <a:lvl9pPr lvl="8" algn="l">
              <a:lnSpc>
                <a:spcPct val="100000"/>
              </a:lnSpc>
              <a:spcBef>
                <a:spcPts val="0"/>
              </a:spcBef>
              <a:spcAft>
                <a:spcPts val="0"/>
              </a:spcAft>
              <a:buSzPts val="2800"/>
              <a:buNone/>
              <a:defRPr sz="2800"/>
            </a:lvl9pPr>
          </a:lstStyle>
          <a:p>
            <a:endParaRPr/>
          </a:p>
        </p:txBody>
      </p:sp>
      <p:sp>
        <p:nvSpPr>
          <p:cNvPr id="41" name="Google Shape;41;g11e997c7467_0_135"/>
          <p:cNvSpPr txBox="1">
            <a:spLocks noGrp="1"/>
          </p:cNvSpPr>
          <p:nvPr>
            <p:ph type="body" idx="1"/>
          </p:nvPr>
        </p:nvSpPr>
        <p:spPr>
          <a:xfrm>
            <a:off x="337675" y="1852800"/>
            <a:ext cx="3042000" cy="4239300"/>
          </a:xfrm>
          <a:prstGeom prst="rect">
            <a:avLst/>
          </a:prstGeom>
          <a:noFill/>
          <a:ln>
            <a:noFill/>
          </a:ln>
        </p:spPr>
        <p:txBody>
          <a:bodyPr spcFirstLastPara="1" wrap="square" lIns="106650" tIns="106650" rIns="106650" bIns="106650" anchor="t"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42" name="Google Shape;42;g11e997c7467_0_135"/>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g11e997c7467_0_139"/>
          <p:cNvSpPr txBox="1">
            <a:spLocks noGrp="1"/>
          </p:cNvSpPr>
          <p:nvPr>
            <p:ph type="title"/>
          </p:nvPr>
        </p:nvSpPr>
        <p:spPr>
          <a:xfrm>
            <a:off x="531104" y="600200"/>
            <a:ext cx="6898500" cy="5454300"/>
          </a:xfrm>
          <a:prstGeom prst="rect">
            <a:avLst/>
          </a:prstGeom>
          <a:noFill/>
          <a:ln>
            <a:noFill/>
          </a:ln>
        </p:spPr>
        <p:txBody>
          <a:bodyPr spcFirstLastPara="1" wrap="square" lIns="106650" tIns="106650" rIns="106650" bIns="106650" anchor="ctr" anchorCtr="0">
            <a:normAutofit/>
          </a:bodyPr>
          <a:lstStyle>
            <a:lvl1pPr lvl="0" algn="l">
              <a:lnSpc>
                <a:spcPct val="100000"/>
              </a:lnSpc>
              <a:spcBef>
                <a:spcPts val="0"/>
              </a:spcBef>
              <a:spcAft>
                <a:spcPts val="0"/>
              </a:spcAft>
              <a:buSzPts val="5600"/>
              <a:buNone/>
              <a:defRPr sz="5600"/>
            </a:lvl1pPr>
            <a:lvl2pPr lvl="1" algn="l">
              <a:lnSpc>
                <a:spcPct val="100000"/>
              </a:lnSpc>
              <a:spcBef>
                <a:spcPts val="0"/>
              </a:spcBef>
              <a:spcAft>
                <a:spcPts val="0"/>
              </a:spcAft>
              <a:buSzPts val="5600"/>
              <a:buNone/>
              <a:defRPr sz="5600"/>
            </a:lvl2pPr>
            <a:lvl3pPr lvl="2" algn="l">
              <a:lnSpc>
                <a:spcPct val="100000"/>
              </a:lnSpc>
              <a:spcBef>
                <a:spcPts val="0"/>
              </a:spcBef>
              <a:spcAft>
                <a:spcPts val="0"/>
              </a:spcAft>
              <a:buSzPts val="5600"/>
              <a:buNone/>
              <a:defRPr sz="5600"/>
            </a:lvl3pPr>
            <a:lvl4pPr lvl="3" algn="l">
              <a:lnSpc>
                <a:spcPct val="100000"/>
              </a:lnSpc>
              <a:spcBef>
                <a:spcPts val="0"/>
              </a:spcBef>
              <a:spcAft>
                <a:spcPts val="0"/>
              </a:spcAft>
              <a:buSzPts val="5600"/>
              <a:buNone/>
              <a:defRPr sz="5600"/>
            </a:lvl4pPr>
            <a:lvl5pPr lvl="4" algn="l">
              <a:lnSpc>
                <a:spcPct val="100000"/>
              </a:lnSpc>
              <a:spcBef>
                <a:spcPts val="0"/>
              </a:spcBef>
              <a:spcAft>
                <a:spcPts val="0"/>
              </a:spcAft>
              <a:buSzPts val="5600"/>
              <a:buNone/>
              <a:defRPr sz="5600"/>
            </a:lvl5pPr>
            <a:lvl6pPr lvl="5" algn="l">
              <a:lnSpc>
                <a:spcPct val="100000"/>
              </a:lnSpc>
              <a:spcBef>
                <a:spcPts val="0"/>
              </a:spcBef>
              <a:spcAft>
                <a:spcPts val="0"/>
              </a:spcAft>
              <a:buSzPts val="5600"/>
              <a:buNone/>
              <a:defRPr sz="5600"/>
            </a:lvl6pPr>
            <a:lvl7pPr lvl="6" algn="l">
              <a:lnSpc>
                <a:spcPct val="100000"/>
              </a:lnSpc>
              <a:spcBef>
                <a:spcPts val="0"/>
              </a:spcBef>
              <a:spcAft>
                <a:spcPts val="0"/>
              </a:spcAft>
              <a:buSzPts val="5600"/>
              <a:buNone/>
              <a:defRPr sz="5600"/>
            </a:lvl7pPr>
            <a:lvl8pPr lvl="7" algn="l">
              <a:lnSpc>
                <a:spcPct val="100000"/>
              </a:lnSpc>
              <a:spcBef>
                <a:spcPts val="0"/>
              </a:spcBef>
              <a:spcAft>
                <a:spcPts val="0"/>
              </a:spcAft>
              <a:buSzPts val="5600"/>
              <a:buNone/>
              <a:defRPr sz="5600"/>
            </a:lvl8pPr>
            <a:lvl9pPr lvl="8" algn="l">
              <a:lnSpc>
                <a:spcPct val="100000"/>
              </a:lnSpc>
              <a:spcBef>
                <a:spcPts val="0"/>
              </a:spcBef>
              <a:spcAft>
                <a:spcPts val="0"/>
              </a:spcAft>
              <a:buSzPts val="5600"/>
              <a:buNone/>
              <a:defRPr sz="5600"/>
            </a:lvl9pPr>
          </a:lstStyle>
          <a:p>
            <a:endParaRPr/>
          </a:p>
        </p:txBody>
      </p:sp>
      <p:sp>
        <p:nvSpPr>
          <p:cNvPr id="45" name="Google Shape;45;g11e997c7467_0_139"/>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g11e997c7467_0_142"/>
          <p:cNvSpPr/>
          <p:nvPr/>
        </p:nvSpPr>
        <p:spPr>
          <a:xfrm>
            <a:off x="4953000" y="-167"/>
            <a:ext cx="4953000" cy="6858000"/>
          </a:xfrm>
          <a:prstGeom prst="rect">
            <a:avLst/>
          </a:prstGeom>
          <a:solidFill>
            <a:schemeClr val="lt2"/>
          </a:solidFill>
          <a:ln>
            <a:noFill/>
          </a:ln>
        </p:spPr>
        <p:txBody>
          <a:bodyPr spcFirstLastPara="1" wrap="square" lIns="106650" tIns="106650" rIns="106650" bIns="1066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g11e997c7467_0_142"/>
          <p:cNvSpPr txBox="1">
            <a:spLocks noGrp="1"/>
          </p:cNvSpPr>
          <p:nvPr>
            <p:ph type="title"/>
          </p:nvPr>
        </p:nvSpPr>
        <p:spPr>
          <a:xfrm>
            <a:off x="287625" y="1644233"/>
            <a:ext cx="4382400" cy="1976400"/>
          </a:xfrm>
          <a:prstGeom prst="rect">
            <a:avLst/>
          </a:prstGeom>
          <a:noFill/>
          <a:ln>
            <a:noFill/>
          </a:ln>
        </p:spPr>
        <p:txBody>
          <a:bodyPr spcFirstLastPara="1" wrap="square" lIns="106650" tIns="106650" rIns="106650" bIns="106650" anchor="b" anchorCtr="0">
            <a:normAutofit/>
          </a:bodyPr>
          <a:lstStyle>
            <a:lvl1pPr lvl="0" algn="ctr">
              <a:lnSpc>
                <a:spcPct val="100000"/>
              </a:lnSpc>
              <a:spcBef>
                <a:spcPts val="0"/>
              </a:spcBef>
              <a:spcAft>
                <a:spcPts val="0"/>
              </a:spcAft>
              <a:buSzPts val="4900"/>
              <a:buNone/>
              <a:defRPr sz="4900"/>
            </a:lvl1pPr>
            <a:lvl2pPr lvl="1" algn="ctr">
              <a:lnSpc>
                <a:spcPct val="100000"/>
              </a:lnSpc>
              <a:spcBef>
                <a:spcPts val="0"/>
              </a:spcBef>
              <a:spcAft>
                <a:spcPts val="0"/>
              </a:spcAft>
              <a:buSzPts val="4900"/>
              <a:buNone/>
              <a:defRPr sz="4900"/>
            </a:lvl2pPr>
            <a:lvl3pPr lvl="2" algn="ctr">
              <a:lnSpc>
                <a:spcPct val="100000"/>
              </a:lnSpc>
              <a:spcBef>
                <a:spcPts val="0"/>
              </a:spcBef>
              <a:spcAft>
                <a:spcPts val="0"/>
              </a:spcAft>
              <a:buSzPts val="4900"/>
              <a:buNone/>
              <a:defRPr sz="4900"/>
            </a:lvl3pPr>
            <a:lvl4pPr lvl="3" algn="ctr">
              <a:lnSpc>
                <a:spcPct val="100000"/>
              </a:lnSpc>
              <a:spcBef>
                <a:spcPts val="0"/>
              </a:spcBef>
              <a:spcAft>
                <a:spcPts val="0"/>
              </a:spcAft>
              <a:buSzPts val="4900"/>
              <a:buNone/>
              <a:defRPr sz="4900"/>
            </a:lvl4pPr>
            <a:lvl5pPr lvl="4" algn="ctr">
              <a:lnSpc>
                <a:spcPct val="100000"/>
              </a:lnSpc>
              <a:spcBef>
                <a:spcPts val="0"/>
              </a:spcBef>
              <a:spcAft>
                <a:spcPts val="0"/>
              </a:spcAft>
              <a:buSzPts val="4900"/>
              <a:buNone/>
              <a:defRPr sz="4900"/>
            </a:lvl5pPr>
            <a:lvl6pPr lvl="5" algn="ctr">
              <a:lnSpc>
                <a:spcPct val="100000"/>
              </a:lnSpc>
              <a:spcBef>
                <a:spcPts val="0"/>
              </a:spcBef>
              <a:spcAft>
                <a:spcPts val="0"/>
              </a:spcAft>
              <a:buSzPts val="4900"/>
              <a:buNone/>
              <a:defRPr sz="4900"/>
            </a:lvl6pPr>
            <a:lvl7pPr lvl="6" algn="ctr">
              <a:lnSpc>
                <a:spcPct val="100000"/>
              </a:lnSpc>
              <a:spcBef>
                <a:spcPts val="0"/>
              </a:spcBef>
              <a:spcAft>
                <a:spcPts val="0"/>
              </a:spcAft>
              <a:buSzPts val="4900"/>
              <a:buNone/>
              <a:defRPr sz="4900"/>
            </a:lvl7pPr>
            <a:lvl8pPr lvl="7" algn="ctr">
              <a:lnSpc>
                <a:spcPct val="100000"/>
              </a:lnSpc>
              <a:spcBef>
                <a:spcPts val="0"/>
              </a:spcBef>
              <a:spcAft>
                <a:spcPts val="0"/>
              </a:spcAft>
              <a:buSzPts val="4900"/>
              <a:buNone/>
              <a:defRPr sz="4900"/>
            </a:lvl8pPr>
            <a:lvl9pPr lvl="8" algn="ctr">
              <a:lnSpc>
                <a:spcPct val="100000"/>
              </a:lnSpc>
              <a:spcBef>
                <a:spcPts val="0"/>
              </a:spcBef>
              <a:spcAft>
                <a:spcPts val="0"/>
              </a:spcAft>
              <a:buSzPts val="4900"/>
              <a:buNone/>
              <a:defRPr sz="4900"/>
            </a:lvl9pPr>
          </a:lstStyle>
          <a:p>
            <a:endParaRPr/>
          </a:p>
        </p:txBody>
      </p:sp>
      <p:sp>
        <p:nvSpPr>
          <p:cNvPr id="49" name="Google Shape;49;g11e997c7467_0_142"/>
          <p:cNvSpPr txBox="1">
            <a:spLocks noGrp="1"/>
          </p:cNvSpPr>
          <p:nvPr>
            <p:ph type="subTitle" idx="1"/>
          </p:nvPr>
        </p:nvSpPr>
        <p:spPr>
          <a:xfrm>
            <a:off x="287625" y="3737433"/>
            <a:ext cx="4382400" cy="1646700"/>
          </a:xfrm>
          <a:prstGeom prst="rect">
            <a:avLst/>
          </a:prstGeom>
          <a:noFill/>
          <a:ln>
            <a:noFill/>
          </a:ln>
        </p:spPr>
        <p:txBody>
          <a:bodyPr spcFirstLastPara="1" wrap="square" lIns="106650" tIns="106650" rIns="106650" bIns="106650"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50" name="Google Shape;50;g11e997c7467_0_142"/>
          <p:cNvSpPr txBox="1">
            <a:spLocks noGrp="1"/>
          </p:cNvSpPr>
          <p:nvPr>
            <p:ph type="body" idx="2"/>
          </p:nvPr>
        </p:nvSpPr>
        <p:spPr>
          <a:xfrm>
            <a:off x="5351125" y="965433"/>
            <a:ext cx="4156800" cy="4926900"/>
          </a:xfrm>
          <a:prstGeom prst="rect">
            <a:avLst/>
          </a:prstGeom>
          <a:noFill/>
          <a:ln>
            <a:noFill/>
          </a:ln>
        </p:spPr>
        <p:txBody>
          <a:bodyPr spcFirstLastPara="1" wrap="square" lIns="106650" tIns="106650" rIns="106650" bIns="106650" anchor="ctr" anchorCtr="0">
            <a:normAutofit/>
          </a:bodyPr>
          <a:lstStyle>
            <a:lvl1pPr marL="457200" lvl="0" indent="-361950" algn="l">
              <a:lnSpc>
                <a:spcPct val="115000"/>
              </a:lnSpc>
              <a:spcBef>
                <a:spcPts val="0"/>
              </a:spcBef>
              <a:spcAft>
                <a:spcPts val="0"/>
              </a:spcAft>
              <a:buSzPts val="2100"/>
              <a:buChar char="●"/>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51" name="Google Shape;51;g11e997c7467_0_142"/>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g11e997c7467_0_148"/>
          <p:cNvSpPr txBox="1">
            <a:spLocks noGrp="1"/>
          </p:cNvSpPr>
          <p:nvPr>
            <p:ph type="body" idx="1"/>
          </p:nvPr>
        </p:nvSpPr>
        <p:spPr>
          <a:xfrm>
            <a:off x="337675" y="5640767"/>
            <a:ext cx="6498600" cy="806700"/>
          </a:xfrm>
          <a:prstGeom prst="rect">
            <a:avLst/>
          </a:prstGeom>
          <a:noFill/>
          <a:ln>
            <a:noFill/>
          </a:ln>
        </p:spPr>
        <p:txBody>
          <a:bodyPr spcFirstLastPara="1" wrap="square" lIns="106650" tIns="106650" rIns="106650" bIns="106650" anchor="ctr" anchorCtr="0">
            <a:normAutofit/>
          </a:bodyPr>
          <a:lstStyle>
            <a:lvl1pPr marL="457200" lvl="0" indent="-228600" algn="l">
              <a:lnSpc>
                <a:spcPct val="100000"/>
              </a:lnSpc>
              <a:spcBef>
                <a:spcPts val="0"/>
              </a:spcBef>
              <a:spcAft>
                <a:spcPts val="0"/>
              </a:spcAft>
              <a:buSzPts val="2100"/>
              <a:buNone/>
              <a:defRPr/>
            </a:lvl1pPr>
          </a:lstStyle>
          <a:p>
            <a:endParaRPr/>
          </a:p>
        </p:txBody>
      </p:sp>
      <p:sp>
        <p:nvSpPr>
          <p:cNvPr id="54" name="Google Shape;54;g11e997c7467_0_148"/>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1e997c7467_0_112"/>
          <p:cNvSpPr txBox="1">
            <a:spLocks noGrp="1"/>
          </p:cNvSpPr>
          <p:nvPr>
            <p:ph type="title"/>
          </p:nvPr>
        </p:nvSpPr>
        <p:spPr>
          <a:xfrm>
            <a:off x="337675" y="593367"/>
            <a:ext cx="9230700" cy="763500"/>
          </a:xfrm>
          <a:prstGeom prst="rect">
            <a:avLst/>
          </a:prstGeom>
          <a:noFill/>
          <a:ln>
            <a:noFill/>
          </a:ln>
        </p:spPr>
        <p:txBody>
          <a:bodyPr spcFirstLastPara="1" wrap="square" lIns="106650" tIns="106650" rIns="106650" bIns="106650" anchor="t" anchorCtr="0">
            <a:normAutofit/>
          </a:bodyPr>
          <a:lstStyle>
            <a:lvl1pPr marR="0" lvl="0"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9pPr>
          </a:lstStyle>
          <a:p>
            <a:endParaRPr/>
          </a:p>
        </p:txBody>
      </p:sp>
      <p:sp>
        <p:nvSpPr>
          <p:cNvPr id="11" name="Google Shape;11;g11e997c7467_0_112"/>
          <p:cNvSpPr txBox="1">
            <a:spLocks noGrp="1"/>
          </p:cNvSpPr>
          <p:nvPr>
            <p:ph type="body" idx="1"/>
          </p:nvPr>
        </p:nvSpPr>
        <p:spPr>
          <a:xfrm>
            <a:off x="337675" y="1536633"/>
            <a:ext cx="9230700" cy="4555200"/>
          </a:xfrm>
          <a:prstGeom prst="rect">
            <a:avLst/>
          </a:prstGeom>
          <a:noFill/>
          <a:ln>
            <a:noFill/>
          </a:ln>
        </p:spPr>
        <p:txBody>
          <a:bodyPr spcFirstLastPara="1" wrap="square" lIns="106650" tIns="106650" rIns="106650" bIns="106650" anchor="t" anchorCtr="0">
            <a:normAutofit/>
          </a:bodyPr>
          <a:lstStyle>
            <a:lvl1pPr marL="457200" marR="0" lvl="0" indent="-361950" algn="l" rtl="0">
              <a:lnSpc>
                <a:spcPct val="115000"/>
              </a:lnSpc>
              <a:spcBef>
                <a:spcPts val="0"/>
              </a:spcBef>
              <a:spcAft>
                <a:spcPts val="0"/>
              </a:spcAft>
              <a:buClr>
                <a:schemeClr val="dk2"/>
              </a:buClr>
              <a:buSzPts val="2100"/>
              <a:buFont typeface="Arial"/>
              <a:buChar char="●"/>
              <a:defRPr sz="2100" b="0" i="0" u="none" strike="noStrike" cap="none">
                <a:solidFill>
                  <a:schemeClr val="dk2"/>
                </a:solidFill>
                <a:latin typeface="Arial"/>
                <a:ea typeface="Arial"/>
                <a:cs typeface="Arial"/>
                <a:sym typeface="Arial"/>
              </a:defRPr>
            </a:lvl1pPr>
            <a:lvl2pPr marL="914400" marR="0" lvl="1"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6pPr>
            <a:lvl7pPr marL="3200400" marR="0" lvl="6"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7pPr>
            <a:lvl8pPr marL="3657600" marR="0" lvl="7"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8pPr>
            <a:lvl9pPr marL="4114800" marR="0" lvl="8"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9pPr>
          </a:lstStyle>
          <a:p>
            <a:endParaRPr/>
          </a:p>
        </p:txBody>
      </p:sp>
      <p:sp>
        <p:nvSpPr>
          <p:cNvPr id="12" name="Google Shape;12;g11e997c7467_0_112"/>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1.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21.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9.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4.png"/><Relationship Id="rId5" Type="http://schemas.openxmlformats.org/officeDocument/2006/relationships/image" Target="../media/image50.png"/><Relationship Id="rId10" Type="http://schemas.openxmlformats.org/officeDocument/2006/relationships/image" Target="../media/image53.png"/><Relationship Id="rId4" Type="http://schemas.openxmlformats.org/officeDocument/2006/relationships/image" Target="../media/image27.pn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9.pn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5.png"/><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2.jpki.go.jp/prepare/pdf/nfclist.pdf" TargetMode="Externa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hyperlink" Target="https://play.google.com/store/apps/details?id=me.x.id" TargetMode="External"/><Relationship Id="rId10" Type="http://schemas.openxmlformats.org/officeDocument/2006/relationships/image" Target="../media/image6.png"/><Relationship Id="rId4" Type="http://schemas.openxmlformats.org/officeDocument/2006/relationships/hyperlink" Target="https://apps.apple.com/jp/app/xid/id1495147544" TargetMode="Externa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1.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43.png"/><Relationship Id="rId7"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55.png"/><Relationship Id="rId7" Type="http://schemas.openxmlformats.org/officeDocument/2006/relationships/image" Target="../media/image7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4.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p:nvPr/>
        </p:nvSpPr>
        <p:spPr>
          <a:xfrm>
            <a:off x="0" y="0"/>
            <a:ext cx="9906000" cy="6858000"/>
          </a:xfrm>
          <a:prstGeom prst="rect">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
          <p:cNvSpPr/>
          <p:nvPr/>
        </p:nvSpPr>
        <p:spPr>
          <a:xfrm>
            <a:off x="326571" y="352697"/>
            <a:ext cx="9196252" cy="6191793"/>
          </a:xfrm>
          <a:prstGeom prst="roundRect">
            <a:avLst>
              <a:gd name="adj" fmla="val 2591"/>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
          <p:cNvSpPr txBox="1">
            <a:spLocks noGrp="1"/>
          </p:cNvSpPr>
          <p:nvPr>
            <p:ph type="ctrTitle"/>
          </p:nvPr>
        </p:nvSpPr>
        <p:spPr>
          <a:xfrm>
            <a:off x="1084217" y="1011217"/>
            <a:ext cx="7680960" cy="1761390"/>
          </a:xfrm>
          <a:prstGeom prst="rect">
            <a:avLst/>
          </a:prstGeom>
          <a:noFill/>
          <a:ln>
            <a:noFill/>
          </a:ln>
        </p:spPr>
        <p:txBody>
          <a:bodyPr spcFirstLastPara="1" wrap="square" lIns="106650" tIns="106650" rIns="106650" bIns="106650" anchor="t" anchorCtr="0">
            <a:noAutofit/>
          </a:bodyPr>
          <a:lstStyle/>
          <a:p>
            <a:pPr marL="0" lvl="0" indent="0" algn="ctr" rtl="0">
              <a:lnSpc>
                <a:spcPct val="100000"/>
              </a:lnSpc>
              <a:spcBef>
                <a:spcPts val="0"/>
              </a:spcBef>
              <a:spcAft>
                <a:spcPts val="0"/>
              </a:spcAft>
              <a:buSzPts val="990"/>
              <a:buNone/>
            </a:pPr>
            <a:r>
              <a:rPr lang="ja-JP" altLang="en-US" dirty="0"/>
              <a:t>岐阜市市民課各種証明書</a:t>
            </a:r>
            <a:endParaRPr sz="4800" b="1" dirty="0">
              <a:latin typeface="Meiryo"/>
              <a:ea typeface="Meiryo"/>
              <a:cs typeface="Meiryo"/>
              <a:sym typeface="Meiryo"/>
            </a:endParaRPr>
          </a:p>
          <a:p>
            <a:pPr marL="0" lvl="0" indent="0" algn="ctr" rtl="0">
              <a:lnSpc>
                <a:spcPct val="100000"/>
              </a:lnSpc>
              <a:spcBef>
                <a:spcPts val="0"/>
              </a:spcBef>
              <a:spcAft>
                <a:spcPts val="0"/>
              </a:spcAft>
              <a:buSzPts val="990"/>
              <a:buNone/>
            </a:pPr>
            <a:r>
              <a:rPr lang="ja-JP" sz="4800" b="1" dirty="0">
                <a:latin typeface="Meiryo"/>
                <a:ea typeface="Meiryo"/>
                <a:cs typeface="Meiryo"/>
                <a:sym typeface="Meiryo"/>
              </a:rPr>
              <a:t>オンライン申請操作手順</a:t>
            </a:r>
            <a:endParaRPr sz="4800" b="1" dirty="0">
              <a:latin typeface="Meiryo"/>
              <a:ea typeface="Meiryo"/>
              <a:cs typeface="Meiryo"/>
              <a:sym typeface="Meiryo"/>
            </a:endParaRPr>
          </a:p>
        </p:txBody>
      </p:sp>
      <p:sp>
        <p:nvSpPr>
          <p:cNvPr id="89" name="Google Shape;89;p1"/>
          <p:cNvSpPr txBox="1">
            <a:spLocks noGrp="1"/>
          </p:cNvSpPr>
          <p:nvPr>
            <p:ph type="subTitle" idx="1"/>
          </p:nvPr>
        </p:nvSpPr>
        <p:spPr>
          <a:xfrm>
            <a:off x="1288198" y="2752497"/>
            <a:ext cx="7476979" cy="711495"/>
          </a:xfrm>
          <a:prstGeom prst="rect">
            <a:avLst/>
          </a:prstGeom>
          <a:noFill/>
          <a:ln>
            <a:noFill/>
          </a:ln>
        </p:spPr>
        <p:txBody>
          <a:bodyPr spcFirstLastPara="1" wrap="square" lIns="106650" tIns="106650" rIns="106650" bIns="106650" anchor="t" anchorCtr="0">
            <a:noAutofit/>
          </a:bodyPr>
          <a:lstStyle/>
          <a:p>
            <a:pPr marL="0" lvl="0" indent="0" algn="l" rtl="0">
              <a:lnSpc>
                <a:spcPct val="115000"/>
              </a:lnSpc>
              <a:spcBef>
                <a:spcPts val="0"/>
              </a:spcBef>
              <a:spcAft>
                <a:spcPts val="0"/>
              </a:spcAft>
              <a:buSzPts val="1400"/>
              <a:buNone/>
            </a:pPr>
            <a:r>
              <a:rPr lang="ja-JP" sz="1300" dirty="0">
                <a:solidFill>
                  <a:schemeClr val="dk1"/>
                </a:solidFill>
                <a:latin typeface="Meiryo"/>
                <a:ea typeface="Meiryo"/>
                <a:cs typeface="Meiryo"/>
                <a:sym typeface="Meiryo"/>
              </a:rPr>
              <a:t>こちらは、</a:t>
            </a:r>
            <a:r>
              <a:rPr lang="ja-JP" altLang="en-US" sz="1300" dirty="0">
                <a:solidFill>
                  <a:schemeClr val="dk1"/>
                </a:solidFill>
                <a:latin typeface="Meiryo"/>
                <a:ea typeface="Meiryo"/>
                <a:cs typeface="Meiryo"/>
                <a:sym typeface="Meiryo"/>
              </a:rPr>
              <a:t>岐阜</a:t>
            </a:r>
            <a:r>
              <a:rPr lang="ja-JP" sz="1300" dirty="0">
                <a:solidFill>
                  <a:schemeClr val="dk1"/>
                </a:solidFill>
              </a:rPr>
              <a:t>市の</a:t>
            </a:r>
            <a:r>
              <a:rPr lang="ja-JP" altLang="en-US" sz="1300" dirty="0">
                <a:solidFill>
                  <a:schemeClr val="dk1"/>
                </a:solidFill>
              </a:rPr>
              <a:t>市民課にて発行する各種証明書</a:t>
            </a:r>
            <a:r>
              <a:rPr lang="ja-JP" sz="1300" dirty="0">
                <a:solidFill>
                  <a:schemeClr val="dk1"/>
                </a:solidFill>
              </a:rPr>
              <a:t>を</a:t>
            </a:r>
            <a:r>
              <a:rPr lang="ja-JP" sz="1300" dirty="0">
                <a:solidFill>
                  <a:schemeClr val="dk1"/>
                </a:solidFill>
                <a:latin typeface="Meiryo"/>
                <a:ea typeface="Meiryo"/>
                <a:cs typeface="Meiryo"/>
                <a:sym typeface="Meiryo"/>
              </a:rPr>
              <a:t>オンラインで申請することができるサービスです。</a:t>
            </a:r>
            <a:endParaRPr lang="en-US" altLang="ja-JP" sz="1300" dirty="0">
              <a:solidFill>
                <a:schemeClr val="dk1"/>
              </a:solidFill>
              <a:latin typeface="Meiryo"/>
              <a:ea typeface="Meiryo"/>
              <a:cs typeface="Meiryo"/>
              <a:sym typeface="Meiryo"/>
            </a:endParaRPr>
          </a:p>
          <a:p>
            <a:pPr marL="0" lvl="0" indent="0" algn="l" rtl="0">
              <a:lnSpc>
                <a:spcPct val="115000"/>
              </a:lnSpc>
              <a:spcBef>
                <a:spcPts val="0"/>
              </a:spcBef>
              <a:spcAft>
                <a:spcPts val="0"/>
              </a:spcAft>
              <a:buSzPts val="1400"/>
              <a:buNone/>
            </a:pPr>
            <a:r>
              <a:rPr lang="ja-JP" sz="1300" dirty="0">
                <a:solidFill>
                  <a:schemeClr val="dk1"/>
                </a:solidFill>
                <a:latin typeface="Meiryo"/>
                <a:ea typeface="Meiryo"/>
                <a:cs typeface="Meiryo"/>
                <a:sym typeface="Meiryo"/>
              </a:rPr>
              <a:t>オンライン申請はマイナンバーカードをお持ちの方に限ります。</a:t>
            </a:r>
            <a:endParaRPr sz="1300" dirty="0">
              <a:latin typeface="Meiryo"/>
              <a:ea typeface="Meiryo"/>
              <a:cs typeface="Meiryo"/>
              <a:sym typeface="Meiryo"/>
            </a:endParaRPr>
          </a:p>
        </p:txBody>
      </p:sp>
      <p:sp>
        <p:nvSpPr>
          <p:cNvPr id="90" name="Google Shape;90;p1"/>
          <p:cNvSpPr/>
          <p:nvPr/>
        </p:nvSpPr>
        <p:spPr>
          <a:xfrm>
            <a:off x="1188720" y="3942375"/>
            <a:ext cx="4678630" cy="2326458"/>
          </a:xfrm>
          <a:prstGeom prst="roundRect">
            <a:avLst>
              <a:gd name="adj" fmla="val 0"/>
            </a:avLst>
          </a:prstGeom>
          <a:solidFill>
            <a:schemeClr val="lt1"/>
          </a:solidFill>
          <a:ln>
            <a:noFill/>
          </a:ln>
        </p:spPr>
        <p:txBody>
          <a:bodyPr spcFirstLastPara="1" wrap="square" lIns="91425" tIns="91425" rIns="91425" bIns="91425" anchor="t" anchorCtr="0">
            <a:noAutofit/>
          </a:bodyPr>
          <a:lstStyle/>
          <a:p>
            <a:pPr marL="0" marR="0" lvl="0" indent="0" algn="ctr" rtl="0">
              <a:lnSpc>
                <a:spcPct val="150000"/>
              </a:lnSpc>
              <a:spcBef>
                <a:spcPts val="0"/>
              </a:spcBef>
              <a:spcAft>
                <a:spcPts val="0"/>
              </a:spcAft>
              <a:buClr>
                <a:srgbClr val="000000"/>
              </a:buClr>
              <a:buSzPts val="1200"/>
              <a:buFont typeface="Arial"/>
              <a:buNone/>
            </a:pPr>
            <a:r>
              <a:rPr lang="ja-JP" sz="1200" b="1" i="0" u="none" strike="noStrike" cap="none" dirty="0">
                <a:solidFill>
                  <a:schemeClr val="dk1"/>
                </a:solidFill>
                <a:latin typeface="Meiryo"/>
                <a:ea typeface="Meiryo"/>
                <a:cs typeface="Meiryo"/>
                <a:sym typeface="Meiryo"/>
              </a:rPr>
              <a:t>申請の流れ</a:t>
            </a:r>
            <a:endParaRPr sz="1200" b="0" i="0" u="none" strike="noStrike" cap="none" dirty="0">
              <a:solidFill>
                <a:schemeClr val="dk1"/>
              </a:solidFill>
              <a:latin typeface="Meiryo"/>
              <a:ea typeface="Meiryo"/>
              <a:cs typeface="Meiryo"/>
              <a:sym typeface="Meiryo"/>
            </a:endParaRPr>
          </a:p>
          <a:p>
            <a:pPr marL="457200" marR="0" lvl="0" indent="-304800" algn="l" rtl="0">
              <a:lnSpc>
                <a:spcPct val="115000"/>
              </a:lnSpc>
              <a:spcBef>
                <a:spcPts val="0"/>
              </a:spcBef>
              <a:spcAft>
                <a:spcPts val="0"/>
              </a:spcAft>
              <a:buClr>
                <a:schemeClr val="dk1"/>
              </a:buClr>
              <a:buSzPts val="1200"/>
              <a:buFont typeface="Meiryo"/>
              <a:buAutoNum type="arabicPeriod"/>
            </a:pPr>
            <a:r>
              <a:rPr lang="ja-JP" sz="1200" b="0" i="0" u="none" strike="noStrike" cap="none" dirty="0">
                <a:solidFill>
                  <a:schemeClr val="dk1"/>
                </a:solidFill>
                <a:latin typeface="Meiryo"/>
                <a:ea typeface="Meiryo"/>
                <a:cs typeface="Meiryo"/>
                <a:sym typeface="Meiryo"/>
              </a:rPr>
              <a:t>電子申請システム（LoGoフォーム）へアクセス</a:t>
            </a:r>
            <a:endParaRPr sz="1200" b="0" i="0" u="none" strike="noStrike" cap="none" dirty="0">
              <a:solidFill>
                <a:schemeClr val="dk1"/>
              </a:solidFill>
              <a:latin typeface="Meiryo"/>
              <a:ea typeface="Meiryo"/>
              <a:cs typeface="Meiryo"/>
              <a:sym typeface="Meiryo"/>
            </a:endParaRPr>
          </a:p>
          <a:p>
            <a:pPr marL="457200" marR="0" lvl="0" indent="-304800" algn="l" rtl="0">
              <a:lnSpc>
                <a:spcPct val="115000"/>
              </a:lnSpc>
              <a:spcBef>
                <a:spcPts val="0"/>
              </a:spcBef>
              <a:spcAft>
                <a:spcPts val="0"/>
              </a:spcAft>
              <a:buClr>
                <a:schemeClr val="dk1"/>
              </a:buClr>
              <a:buSzPts val="1200"/>
              <a:buFont typeface="Meiryo"/>
              <a:buAutoNum type="arabicPeriod"/>
            </a:pPr>
            <a:r>
              <a:rPr lang="ja-JP" sz="1200" b="0" i="0" u="none" strike="noStrike" cap="none" dirty="0">
                <a:solidFill>
                  <a:schemeClr val="dk1"/>
                </a:solidFill>
                <a:latin typeface="Meiryo"/>
                <a:ea typeface="Meiryo"/>
                <a:cs typeface="Meiryo"/>
                <a:sym typeface="Meiryo"/>
              </a:rPr>
              <a:t>「xIDアプリ」を利用して本人確認（xID認証）を実施</a:t>
            </a:r>
            <a:endParaRPr sz="1200" b="0" i="0" u="none" strike="noStrike" cap="none" dirty="0">
              <a:solidFill>
                <a:schemeClr val="dk1"/>
              </a:solidFill>
              <a:latin typeface="Meiryo"/>
              <a:ea typeface="Meiryo"/>
              <a:cs typeface="Meiryo"/>
              <a:sym typeface="Meiryo"/>
            </a:endParaRPr>
          </a:p>
          <a:p>
            <a:pPr marL="457200" marR="0" lvl="0" indent="-304800" algn="l" rtl="0">
              <a:lnSpc>
                <a:spcPct val="115000"/>
              </a:lnSpc>
              <a:spcBef>
                <a:spcPts val="0"/>
              </a:spcBef>
              <a:spcAft>
                <a:spcPts val="0"/>
              </a:spcAft>
              <a:buClr>
                <a:schemeClr val="dk1"/>
              </a:buClr>
              <a:buSzPts val="1200"/>
              <a:buFont typeface="Meiryo"/>
              <a:buAutoNum type="arabicPeriod"/>
            </a:pPr>
            <a:r>
              <a:rPr lang="ja-JP" sz="1200" b="0" i="0" u="none" strike="noStrike" cap="none" dirty="0">
                <a:solidFill>
                  <a:schemeClr val="dk1"/>
                </a:solidFill>
                <a:latin typeface="Meiryo"/>
                <a:ea typeface="Meiryo"/>
                <a:cs typeface="Meiryo"/>
                <a:sym typeface="Meiryo"/>
              </a:rPr>
              <a:t>入力フォームへ申請内容を入力して、確定前金額を確認後、送信</a:t>
            </a:r>
            <a:endParaRPr sz="1200" b="0" i="0" u="none" strike="noStrike" cap="none" dirty="0">
              <a:solidFill>
                <a:schemeClr val="dk1"/>
              </a:solidFill>
              <a:latin typeface="Meiryo"/>
              <a:ea typeface="Meiryo"/>
              <a:cs typeface="Meiryo"/>
              <a:sym typeface="Meiryo"/>
            </a:endParaRPr>
          </a:p>
          <a:p>
            <a:pPr marL="457200" marR="0" lvl="0" indent="-304800" algn="l" rtl="0">
              <a:lnSpc>
                <a:spcPct val="115000"/>
              </a:lnSpc>
              <a:spcBef>
                <a:spcPts val="0"/>
              </a:spcBef>
              <a:spcAft>
                <a:spcPts val="0"/>
              </a:spcAft>
              <a:buClr>
                <a:schemeClr val="dk1"/>
              </a:buClr>
              <a:buSzPts val="1200"/>
              <a:buFont typeface="Meiryo"/>
              <a:buAutoNum type="arabicPeriod"/>
            </a:pPr>
            <a:r>
              <a:rPr lang="ja-JP" sz="1200" b="0" i="0" u="none" strike="noStrike" cap="none" dirty="0">
                <a:solidFill>
                  <a:schemeClr val="dk1"/>
                </a:solidFill>
                <a:latin typeface="Meiryo"/>
                <a:ea typeface="Meiryo"/>
                <a:cs typeface="Meiryo"/>
                <a:sym typeface="Meiryo"/>
              </a:rPr>
              <a:t>「xIDアプリ」を利用してマイナンバーを使った公的個人認証を実施</a:t>
            </a:r>
            <a:endParaRPr sz="1200" b="0" i="0" u="none" strike="noStrike" cap="none" dirty="0">
              <a:solidFill>
                <a:schemeClr val="dk1"/>
              </a:solidFill>
              <a:latin typeface="Meiryo"/>
              <a:ea typeface="Meiryo"/>
              <a:cs typeface="Meiryo"/>
              <a:sym typeface="Meiryo"/>
            </a:endParaRPr>
          </a:p>
          <a:p>
            <a:pPr marL="457200" marR="0" lvl="0" indent="-304800" algn="l" rtl="0">
              <a:lnSpc>
                <a:spcPct val="115000"/>
              </a:lnSpc>
              <a:spcBef>
                <a:spcPts val="0"/>
              </a:spcBef>
              <a:spcAft>
                <a:spcPts val="0"/>
              </a:spcAft>
              <a:buClr>
                <a:schemeClr val="dk1"/>
              </a:buClr>
              <a:buSzPts val="1200"/>
              <a:buFont typeface="Arial"/>
              <a:buAutoNum type="arabicPeriod"/>
            </a:pPr>
            <a:r>
              <a:rPr lang="ja-JP" sz="1200" b="0" i="0" u="none" strike="noStrike" cap="none" dirty="0">
                <a:solidFill>
                  <a:schemeClr val="dk1"/>
                </a:solidFill>
                <a:latin typeface="Meiryo"/>
                <a:ea typeface="Meiryo"/>
                <a:cs typeface="Meiryo"/>
                <a:sym typeface="Meiryo"/>
              </a:rPr>
              <a:t>後日送られてくるメールから確定金額を確認し、クレジットカード情報を入力して送信</a:t>
            </a:r>
            <a:endParaRPr sz="1200" b="0" i="0" u="none" strike="noStrike" cap="none" dirty="0">
              <a:solidFill>
                <a:schemeClr val="dk1"/>
              </a:solidFill>
              <a:latin typeface="Meiryo"/>
              <a:ea typeface="Meiryo"/>
              <a:cs typeface="Meiryo"/>
              <a:sym typeface="Meiryo"/>
            </a:endParaRPr>
          </a:p>
        </p:txBody>
      </p:sp>
      <p:sp>
        <p:nvSpPr>
          <p:cNvPr id="91" name="Google Shape;91;p1"/>
          <p:cNvSpPr/>
          <p:nvPr/>
        </p:nvSpPr>
        <p:spPr>
          <a:xfrm>
            <a:off x="1427125" y="3829650"/>
            <a:ext cx="7048500" cy="7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2" name="Google Shape;92;p1"/>
          <p:cNvPicPr preferRelativeResize="0"/>
          <p:nvPr/>
        </p:nvPicPr>
        <p:blipFill rotWithShape="1">
          <a:blip r:embed="rId3">
            <a:alphaModFix/>
          </a:blip>
          <a:srcRect b="5846"/>
          <a:stretch/>
        </p:blipFill>
        <p:spPr>
          <a:xfrm>
            <a:off x="6011475" y="3736775"/>
            <a:ext cx="3025174" cy="22323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6"/>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10</a:t>
            </a:fld>
            <a:endParaRPr/>
          </a:p>
        </p:txBody>
      </p:sp>
      <p:sp>
        <p:nvSpPr>
          <p:cNvPr id="295" name="Google Shape;295;p6"/>
          <p:cNvSpPr/>
          <p:nvPr/>
        </p:nvSpPr>
        <p:spPr>
          <a:xfrm rot="5400000">
            <a:off x="237862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6"/>
          <p:cNvSpPr/>
          <p:nvPr/>
        </p:nvSpPr>
        <p:spPr>
          <a:xfrm rot="5400000">
            <a:off x="47347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6"/>
          <p:cNvSpPr/>
          <p:nvPr/>
        </p:nvSpPr>
        <p:spPr>
          <a:xfrm rot="5400000">
            <a:off x="709077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6"/>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Autofit/>
          </a:bodyPr>
          <a:lstStyle/>
          <a:p>
            <a:pPr marL="0" lvl="0" indent="0" algn="l" rtl="0">
              <a:lnSpc>
                <a:spcPct val="100000"/>
              </a:lnSpc>
              <a:spcBef>
                <a:spcPts val="0"/>
              </a:spcBef>
              <a:spcAft>
                <a:spcPts val="0"/>
              </a:spcAft>
              <a:buSzPts val="2673"/>
              <a:buNone/>
            </a:pPr>
            <a:r>
              <a:rPr lang="ja-JP" sz="2400" dirty="0"/>
              <a:t>04.「xIDアプリ」を利用してマイナンバーを使った公的個人認証を実施</a:t>
            </a:r>
            <a:r>
              <a:rPr lang="ja-JP" altLang="en-US" sz="1400" dirty="0">
                <a:solidFill>
                  <a:srgbClr val="FF0000"/>
                </a:solidFill>
              </a:rPr>
              <a:t>（お使いのスマートフォンの種類によっては、操作方法が異なる場合があります。）</a:t>
            </a:r>
            <a:endParaRPr sz="2270" dirty="0">
              <a:solidFill>
                <a:srgbClr val="FF0000"/>
              </a:solidFill>
            </a:endParaRPr>
          </a:p>
        </p:txBody>
      </p:sp>
      <p:grpSp>
        <p:nvGrpSpPr>
          <p:cNvPr id="299" name="Google Shape;299;p6"/>
          <p:cNvGrpSpPr/>
          <p:nvPr/>
        </p:nvGrpSpPr>
        <p:grpSpPr>
          <a:xfrm>
            <a:off x="5061687" y="1122950"/>
            <a:ext cx="2090888" cy="5094600"/>
            <a:chOff x="2708550" y="1122950"/>
            <a:chExt cx="2090888" cy="5094600"/>
          </a:xfrm>
        </p:grpSpPr>
        <p:sp>
          <p:nvSpPr>
            <p:cNvPr id="300" name="Google Shape;300;p6"/>
            <p:cNvSpPr/>
            <p:nvPr/>
          </p:nvSpPr>
          <p:spPr>
            <a:xfrm>
              <a:off x="2711438"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2"/>
                  </a:solidFill>
                  <a:latin typeface="Meiryo"/>
                  <a:ea typeface="Meiryo"/>
                  <a:cs typeface="Meiryo"/>
                  <a:sym typeface="Meiryo"/>
                </a:rPr>
                <a:t>画面が読み込まれます。完了するまで待ちます。</a:t>
              </a: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p:txBody>
        </p:sp>
        <p:sp>
          <p:nvSpPr>
            <p:cNvPr id="301" name="Google Shape;301;p6"/>
            <p:cNvSpPr/>
            <p:nvPr/>
          </p:nvSpPr>
          <p:spPr>
            <a:xfrm>
              <a:off x="270855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⑫</a:t>
              </a:r>
              <a:endParaRPr sz="4800" b="1" i="0" u="none" strike="noStrike" cap="none">
                <a:solidFill>
                  <a:srgbClr val="007BBB"/>
                </a:solidFill>
                <a:latin typeface="Meiryo"/>
                <a:ea typeface="Meiryo"/>
                <a:cs typeface="Meiryo"/>
                <a:sym typeface="Meiryo"/>
              </a:endParaRPr>
            </a:p>
          </p:txBody>
        </p:sp>
        <p:pic>
          <p:nvPicPr>
            <p:cNvPr id="302" name="Google Shape;302;p6"/>
            <p:cNvPicPr preferRelativeResize="0"/>
            <p:nvPr/>
          </p:nvPicPr>
          <p:blipFill rotWithShape="1">
            <a:blip r:embed="rId3">
              <a:alphaModFix/>
            </a:blip>
            <a:srcRect l="3546" t="1088" r="1115" b="821"/>
            <a:stretch/>
          </p:blipFill>
          <p:spPr>
            <a:xfrm>
              <a:off x="3027913" y="1989000"/>
              <a:ext cx="1386000" cy="2880000"/>
            </a:xfrm>
            <a:prstGeom prst="roundRect">
              <a:avLst>
                <a:gd name="adj" fmla="val 12306"/>
              </a:avLst>
            </a:prstGeom>
            <a:noFill/>
            <a:ln>
              <a:noFill/>
            </a:ln>
          </p:spPr>
        </p:pic>
      </p:grpSp>
      <p:grpSp>
        <p:nvGrpSpPr>
          <p:cNvPr id="303" name="Google Shape;303;p6"/>
          <p:cNvGrpSpPr/>
          <p:nvPr/>
        </p:nvGrpSpPr>
        <p:grpSpPr>
          <a:xfrm>
            <a:off x="7417737" y="1122950"/>
            <a:ext cx="2093850" cy="5094600"/>
            <a:chOff x="5064600" y="1122950"/>
            <a:chExt cx="2093850" cy="5094600"/>
          </a:xfrm>
        </p:grpSpPr>
        <p:grpSp>
          <p:nvGrpSpPr>
            <p:cNvPr id="304" name="Google Shape;304;p6"/>
            <p:cNvGrpSpPr/>
            <p:nvPr/>
          </p:nvGrpSpPr>
          <p:grpSpPr>
            <a:xfrm>
              <a:off x="5064600" y="1122950"/>
              <a:ext cx="2093850" cy="5094600"/>
              <a:chOff x="5064600" y="1122950"/>
              <a:chExt cx="2093850" cy="5094600"/>
            </a:xfrm>
          </p:grpSpPr>
          <p:sp>
            <p:nvSpPr>
              <p:cNvPr id="305" name="Google Shape;305;p6"/>
              <p:cNvSpPr/>
              <p:nvPr/>
            </p:nvSpPr>
            <p:spPr>
              <a:xfrm>
                <a:off x="5070450"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2"/>
                    </a:solidFill>
                    <a:latin typeface="Meiryo"/>
                    <a:ea typeface="Meiryo"/>
                    <a:cs typeface="Meiryo"/>
                    <a:sym typeface="Meiryo"/>
                  </a:rPr>
                  <a:t>「公的個人認証リクエスト」画面が表示されます。</a:t>
                </a:r>
                <a:r>
                  <a:rPr lang="ja-JP" sz="1200" b="1" i="0" u="none" strike="noStrike" cap="none" dirty="0">
                    <a:solidFill>
                      <a:srgbClr val="FF0000"/>
                    </a:solidFill>
                    <a:latin typeface="Meiryo"/>
                    <a:ea typeface="Meiryo"/>
                    <a:cs typeface="Meiryo"/>
                    <a:sym typeface="Meiryo"/>
                  </a:rPr>
                  <a:t>「公的個人認証する」をタップ</a:t>
                </a:r>
                <a:r>
                  <a:rPr lang="ja-JP" sz="1200" b="0" i="0" u="none" strike="noStrike" cap="none" dirty="0">
                    <a:solidFill>
                      <a:schemeClr val="dk2"/>
                    </a:solidFill>
                    <a:latin typeface="Meiryo"/>
                    <a:ea typeface="Meiryo"/>
                    <a:cs typeface="Meiryo"/>
                    <a:sym typeface="Meiryo"/>
                  </a:rPr>
                  <a:t>します。</a:t>
                </a: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p:txBody>
          </p:sp>
          <p:sp>
            <p:nvSpPr>
              <p:cNvPr id="306" name="Google Shape;306;p6"/>
              <p:cNvSpPr/>
              <p:nvPr/>
            </p:nvSpPr>
            <p:spPr>
              <a:xfrm>
                <a:off x="506460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⑬</a:t>
                </a:r>
                <a:endParaRPr sz="4800" b="1" i="0" u="none" strike="noStrike" cap="none">
                  <a:solidFill>
                    <a:srgbClr val="007BBB"/>
                  </a:solidFill>
                  <a:latin typeface="Meiryo"/>
                  <a:ea typeface="Meiryo"/>
                  <a:cs typeface="Meiryo"/>
                  <a:sym typeface="Meiryo"/>
                </a:endParaRPr>
              </a:p>
            </p:txBody>
          </p:sp>
          <p:pic>
            <p:nvPicPr>
              <p:cNvPr id="307" name="Google Shape;307;p6"/>
              <p:cNvPicPr preferRelativeResize="0"/>
              <p:nvPr/>
            </p:nvPicPr>
            <p:blipFill rotWithShape="1">
              <a:blip r:embed="rId4">
                <a:alphaModFix/>
              </a:blip>
              <a:srcRect r="882"/>
              <a:stretch/>
            </p:blipFill>
            <p:spPr>
              <a:xfrm>
                <a:off x="5382187" y="1989000"/>
                <a:ext cx="1389600" cy="2880000"/>
              </a:xfrm>
              <a:prstGeom prst="roundRect">
                <a:avLst>
                  <a:gd name="adj" fmla="val 14015"/>
                </a:avLst>
              </a:prstGeom>
              <a:noFill/>
              <a:ln>
                <a:noFill/>
              </a:ln>
            </p:spPr>
          </p:pic>
        </p:grpSp>
        <p:sp>
          <p:nvSpPr>
            <p:cNvPr id="308" name="Google Shape;308;p6"/>
            <p:cNvSpPr/>
            <p:nvPr/>
          </p:nvSpPr>
          <p:spPr>
            <a:xfrm>
              <a:off x="6078450" y="4423875"/>
              <a:ext cx="627300" cy="2559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9" name="Google Shape;309;p6"/>
          <p:cNvGrpSpPr/>
          <p:nvPr/>
        </p:nvGrpSpPr>
        <p:grpSpPr>
          <a:xfrm>
            <a:off x="2696062" y="1122950"/>
            <a:ext cx="2097500" cy="5094600"/>
            <a:chOff x="342925" y="1122950"/>
            <a:chExt cx="2097500" cy="5094600"/>
          </a:xfrm>
        </p:grpSpPr>
        <p:grpSp>
          <p:nvGrpSpPr>
            <p:cNvPr id="310" name="Google Shape;310;p6"/>
            <p:cNvGrpSpPr/>
            <p:nvPr/>
          </p:nvGrpSpPr>
          <p:grpSpPr>
            <a:xfrm>
              <a:off x="342925" y="1122950"/>
              <a:ext cx="2097500" cy="5094600"/>
              <a:chOff x="342925" y="1122950"/>
              <a:chExt cx="2097500" cy="5094600"/>
            </a:xfrm>
          </p:grpSpPr>
          <p:sp>
            <p:nvSpPr>
              <p:cNvPr id="311" name="Google Shape;311;p6"/>
              <p:cNvSpPr/>
              <p:nvPr/>
            </p:nvSpPr>
            <p:spPr>
              <a:xfrm>
                <a:off x="352425"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dirty="0">
                    <a:solidFill>
                      <a:schemeClr val="dk2"/>
                    </a:solidFill>
                    <a:latin typeface="Meiryo"/>
                    <a:ea typeface="Meiryo"/>
                    <a:cs typeface="Meiryo"/>
                    <a:sym typeface="Meiryo"/>
                  </a:rPr>
                  <a:t>「xIDアプリ」が起動すると自動で②の「電子申請システム」へと画面が切り替わります。</a:t>
                </a:r>
                <a:r>
                  <a:rPr lang="ja-JP" sz="1100" b="1" i="0" u="none" strike="noStrike" cap="none" dirty="0">
                    <a:solidFill>
                      <a:srgbClr val="FF0000"/>
                    </a:solidFill>
                    <a:latin typeface="Meiryo"/>
                    <a:ea typeface="Meiryo"/>
                    <a:cs typeface="Meiryo"/>
                    <a:sym typeface="Meiryo"/>
                  </a:rPr>
                  <a:t>切り替わらない場合のみ「リダイレクトする」をタップ</a:t>
                </a:r>
                <a:r>
                  <a:rPr lang="ja-JP" sz="1100" b="0" i="0" u="none" strike="noStrike" cap="none" dirty="0">
                    <a:solidFill>
                      <a:schemeClr val="dk2"/>
                    </a:solidFill>
                    <a:latin typeface="Meiryo"/>
                    <a:ea typeface="Meiryo"/>
                    <a:cs typeface="Meiryo"/>
                    <a:sym typeface="Meiryo"/>
                  </a:rPr>
                  <a:t>します。</a:t>
                </a:r>
                <a:endParaRPr sz="1200" b="0" i="0" u="none" strike="noStrike" cap="none" dirty="0">
                  <a:solidFill>
                    <a:schemeClr val="dk2"/>
                  </a:solidFill>
                  <a:latin typeface="Meiryo"/>
                  <a:ea typeface="Meiryo"/>
                  <a:cs typeface="Meiryo"/>
                  <a:sym typeface="Meiryo"/>
                </a:endParaRPr>
              </a:p>
            </p:txBody>
          </p:sp>
          <p:sp>
            <p:nvSpPr>
              <p:cNvPr id="312" name="Google Shape;312;p6"/>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⑪</a:t>
                </a:r>
                <a:endParaRPr sz="4800" b="1" i="0" u="none" strike="noStrike" cap="none">
                  <a:solidFill>
                    <a:srgbClr val="007BBB"/>
                  </a:solidFill>
                  <a:latin typeface="Meiryo"/>
                  <a:ea typeface="Meiryo"/>
                  <a:cs typeface="Meiryo"/>
                  <a:sym typeface="Meiryo"/>
                </a:endParaRPr>
              </a:p>
            </p:txBody>
          </p:sp>
          <p:pic>
            <p:nvPicPr>
              <p:cNvPr id="313" name="Google Shape;313;p6"/>
              <p:cNvPicPr preferRelativeResize="0"/>
              <p:nvPr/>
            </p:nvPicPr>
            <p:blipFill rotWithShape="1">
              <a:blip r:embed="rId5">
                <a:alphaModFix/>
              </a:blip>
              <a:srcRect/>
              <a:stretch/>
            </p:blipFill>
            <p:spPr>
              <a:xfrm>
                <a:off x="728617" y="1989000"/>
                <a:ext cx="1335600" cy="2880000"/>
              </a:xfrm>
              <a:prstGeom prst="roundRect">
                <a:avLst>
                  <a:gd name="adj" fmla="val 14649"/>
                </a:avLst>
              </a:prstGeom>
              <a:noFill/>
              <a:ln>
                <a:noFill/>
              </a:ln>
            </p:spPr>
          </p:pic>
        </p:grpSp>
        <p:sp>
          <p:nvSpPr>
            <p:cNvPr id="314" name="Google Shape;314;p6"/>
            <p:cNvSpPr/>
            <p:nvPr/>
          </p:nvSpPr>
          <p:spPr>
            <a:xfrm>
              <a:off x="815900" y="4066700"/>
              <a:ext cx="1131900" cy="2178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6"/>
            <p:cNvSpPr txBox="1"/>
            <p:nvPr/>
          </p:nvSpPr>
          <p:spPr>
            <a:xfrm>
              <a:off x="861225" y="3300800"/>
              <a:ext cx="11310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EE827C"/>
                  </a:solidFill>
                  <a:latin typeface="Meiryo"/>
                  <a:ea typeface="Meiryo"/>
                  <a:cs typeface="Meiryo"/>
                  <a:sym typeface="Meiryo"/>
                </a:rPr>
                <a:t>自動で切り替わらない場合のみ、タップ</a:t>
              </a:r>
              <a:endParaRPr sz="1200" b="1" i="0" u="none" strike="noStrike" cap="none">
                <a:solidFill>
                  <a:srgbClr val="EE827C"/>
                </a:solidFill>
                <a:latin typeface="Meiryo"/>
                <a:ea typeface="Meiryo"/>
                <a:cs typeface="Meiryo"/>
                <a:sym typeface="Meiryo"/>
              </a:endParaRPr>
            </a:p>
          </p:txBody>
        </p:sp>
      </p:grpSp>
      <p:grpSp>
        <p:nvGrpSpPr>
          <p:cNvPr id="316" name="Google Shape;316;p6"/>
          <p:cNvGrpSpPr/>
          <p:nvPr/>
        </p:nvGrpSpPr>
        <p:grpSpPr>
          <a:xfrm>
            <a:off x="352413" y="1122950"/>
            <a:ext cx="2224637" cy="5094600"/>
            <a:chOff x="7429463" y="1122950"/>
            <a:chExt cx="2224637" cy="5094600"/>
          </a:xfrm>
        </p:grpSpPr>
        <p:sp>
          <p:nvSpPr>
            <p:cNvPr id="317" name="Google Shape;317;p6"/>
            <p:cNvSpPr/>
            <p:nvPr/>
          </p:nvSpPr>
          <p:spPr>
            <a:xfrm>
              <a:off x="7429463" y="1122950"/>
              <a:ext cx="2088000" cy="5094600"/>
            </a:xfrm>
            <a:prstGeom prst="roundRect">
              <a:avLst>
                <a:gd name="adj" fmla="val 6635"/>
              </a:avLst>
            </a:prstGeom>
            <a:solidFill>
              <a:srgbClr val="E5F6FF"/>
            </a:solidFill>
            <a:ln>
              <a:noFill/>
            </a:ln>
          </p:spPr>
          <p:txBody>
            <a:bodyPr spcFirstLastPara="1" wrap="square" lIns="144000" tIns="3744000" rIns="14400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dirty="0">
                  <a:solidFill>
                    <a:srgbClr val="595959"/>
                  </a:solidFill>
                  <a:latin typeface="Meiryo"/>
                  <a:ea typeface="Meiryo"/>
                  <a:cs typeface="Meiryo"/>
                  <a:sym typeface="Meiryo"/>
                </a:rPr>
                <a:t>スマートフォンの画面下から上へ指を滑らせてスワイプし、</a:t>
              </a:r>
              <a:r>
                <a:rPr lang="ja-JP" sz="1100" b="1" i="0" u="none" strike="noStrike" cap="none" dirty="0">
                  <a:solidFill>
                    <a:srgbClr val="FF0000"/>
                  </a:solidFill>
                  <a:latin typeface="Meiryo"/>
                  <a:ea typeface="Meiryo"/>
                  <a:cs typeface="Meiryo"/>
                  <a:sym typeface="Meiryo"/>
                </a:rPr>
                <a:t>起動中のアプリの一覧を表示</a:t>
              </a:r>
              <a:r>
                <a:rPr lang="ja-JP" sz="1100" b="0" i="0" u="none" strike="noStrike" cap="none" dirty="0">
                  <a:solidFill>
                    <a:srgbClr val="595959"/>
                  </a:solidFill>
                  <a:latin typeface="Meiryo"/>
                  <a:ea typeface="Meiryo"/>
                  <a:cs typeface="Meiryo"/>
                  <a:sym typeface="Meiryo"/>
                </a:rPr>
                <a:t>します。指を滑らせてスワイプし、</a:t>
              </a:r>
              <a:r>
                <a:rPr lang="ja-JP" sz="1100" b="1" i="0" u="none" strike="noStrike" cap="none" dirty="0">
                  <a:solidFill>
                    <a:srgbClr val="FF0000"/>
                  </a:solidFill>
                  <a:latin typeface="Meiryo"/>
                  <a:ea typeface="Meiryo"/>
                  <a:cs typeface="Meiryo"/>
                  <a:sym typeface="Meiryo"/>
                </a:rPr>
                <a:t>「xIDアプリ」をタップして操作するアプリを切り替</a:t>
              </a:r>
              <a:r>
                <a:rPr lang="ja-JP" altLang="en-US" sz="1100" b="1" i="0" u="none" strike="noStrike" cap="none" dirty="0">
                  <a:solidFill>
                    <a:srgbClr val="FF0000"/>
                  </a:solidFill>
                  <a:latin typeface="Meiryo"/>
                  <a:ea typeface="Meiryo"/>
                  <a:cs typeface="Meiryo"/>
                  <a:sym typeface="Meiryo"/>
                </a:rPr>
                <a:t>え</a:t>
              </a:r>
              <a:r>
                <a:rPr lang="ja-JP" altLang="en-US" sz="1100" b="0" i="0" u="none" strike="noStrike" cap="none" dirty="0">
                  <a:solidFill>
                    <a:srgbClr val="595959"/>
                  </a:solidFill>
                  <a:latin typeface="Meiryo"/>
                  <a:ea typeface="Meiryo"/>
                  <a:cs typeface="Meiryo"/>
                  <a:sym typeface="Meiryo"/>
                </a:rPr>
                <a:t>ます。</a:t>
              </a:r>
              <a:endParaRPr sz="1100" b="0" i="0" u="none" strike="noStrike" cap="none" dirty="0">
                <a:solidFill>
                  <a:srgbClr val="595959"/>
                </a:solidFill>
                <a:latin typeface="Meiryo"/>
                <a:ea typeface="Meiryo"/>
                <a:cs typeface="Meiryo"/>
                <a:sym typeface="Meiryo"/>
              </a:endParaRPr>
            </a:p>
          </p:txBody>
        </p:sp>
        <p:sp>
          <p:nvSpPr>
            <p:cNvPr id="318" name="Google Shape;318;p6"/>
            <p:cNvSpPr/>
            <p:nvPr/>
          </p:nvSpPr>
          <p:spPr>
            <a:xfrm>
              <a:off x="742947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⑩</a:t>
              </a:r>
              <a:endParaRPr sz="4800" b="1" i="0" u="none" strike="noStrike" cap="none">
                <a:solidFill>
                  <a:srgbClr val="007BBB"/>
                </a:solidFill>
                <a:latin typeface="Meiryo"/>
                <a:ea typeface="Meiryo"/>
                <a:cs typeface="Meiryo"/>
                <a:sym typeface="Meiryo"/>
              </a:endParaRPr>
            </a:p>
          </p:txBody>
        </p:sp>
        <p:grpSp>
          <p:nvGrpSpPr>
            <p:cNvPr id="319" name="Google Shape;319;p6"/>
            <p:cNvGrpSpPr/>
            <p:nvPr/>
          </p:nvGrpSpPr>
          <p:grpSpPr>
            <a:xfrm>
              <a:off x="7837712" y="2028825"/>
              <a:ext cx="737280" cy="1440000"/>
              <a:chOff x="7588062" y="2028825"/>
              <a:chExt cx="921600" cy="1800000"/>
            </a:xfrm>
          </p:grpSpPr>
          <p:pic>
            <p:nvPicPr>
              <p:cNvPr id="320" name="Google Shape;320;p6"/>
              <p:cNvPicPr preferRelativeResize="0"/>
              <p:nvPr/>
            </p:nvPicPr>
            <p:blipFill rotWithShape="1">
              <a:blip r:embed="rId6">
                <a:alphaModFix/>
              </a:blip>
              <a:srcRect t="813" r="1350"/>
              <a:stretch/>
            </p:blipFill>
            <p:spPr>
              <a:xfrm>
                <a:off x="7588062" y="2028825"/>
                <a:ext cx="921600" cy="1800000"/>
              </a:xfrm>
              <a:prstGeom prst="roundRect">
                <a:avLst>
                  <a:gd name="adj" fmla="val 13705"/>
                </a:avLst>
              </a:prstGeom>
              <a:noFill/>
              <a:ln>
                <a:noFill/>
              </a:ln>
            </p:spPr>
          </p:pic>
          <p:sp>
            <p:nvSpPr>
              <p:cNvPr id="321" name="Google Shape;321;p6"/>
              <p:cNvSpPr/>
              <p:nvPr/>
            </p:nvSpPr>
            <p:spPr>
              <a:xfrm>
                <a:off x="7841700" y="2081250"/>
                <a:ext cx="414300" cy="1680900"/>
              </a:xfrm>
              <a:prstGeom prst="upArrow">
                <a:avLst>
                  <a:gd name="adj1" fmla="val 50000"/>
                  <a:gd name="adj2" fmla="val 50000"/>
                </a:avLst>
              </a:prstGeom>
              <a:solidFill>
                <a:srgbClr val="EE82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22" name="Google Shape;322;p6"/>
            <p:cNvPicPr preferRelativeResize="0"/>
            <p:nvPr/>
          </p:nvPicPr>
          <p:blipFill rotWithShape="1">
            <a:blip r:embed="rId7">
              <a:alphaModFix/>
            </a:blip>
            <a:srcRect r="22738" b="6515"/>
            <a:stretch/>
          </p:blipFill>
          <p:spPr>
            <a:xfrm flipH="1">
              <a:off x="7429476" y="3321050"/>
              <a:ext cx="823874" cy="894351"/>
            </a:xfrm>
            <a:prstGeom prst="rect">
              <a:avLst/>
            </a:prstGeom>
            <a:noFill/>
            <a:ln>
              <a:noFill/>
            </a:ln>
          </p:spPr>
        </p:pic>
        <p:pic>
          <p:nvPicPr>
            <p:cNvPr id="323" name="Google Shape;323;p6"/>
            <p:cNvPicPr preferRelativeResize="0"/>
            <p:nvPr/>
          </p:nvPicPr>
          <p:blipFill rotWithShape="1">
            <a:blip r:embed="rId8">
              <a:alphaModFix/>
            </a:blip>
            <a:srcRect l="1901" t="416" r="970" b="534"/>
            <a:stretch/>
          </p:blipFill>
          <p:spPr>
            <a:xfrm>
              <a:off x="8665675" y="3128050"/>
              <a:ext cx="728700" cy="1440000"/>
            </a:xfrm>
            <a:prstGeom prst="roundRect">
              <a:avLst>
                <a:gd name="adj" fmla="val 12473"/>
              </a:avLst>
            </a:prstGeom>
            <a:noFill/>
            <a:ln>
              <a:noFill/>
            </a:ln>
          </p:spPr>
        </p:pic>
        <p:sp>
          <p:nvSpPr>
            <p:cNvPr id="324" name="Google Shape;324;p6"/>
            <p:cNvSpPr/>
            <p:nvPr/>
          </p:nvSpPr>
          <p:spPr>
            <a:xfrm>
              <a:off x="8768975" y="3262975"/>
              <a:ext cx="396000" cy="11085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6"/>
            <p:cNvSpPr txBox="1"/>
            <p:nvPr/>
          </p:nvSpPr>
          <p:spPr>
            <a:xfrm>
              <a:off x="8523100" y="2042450"/>
              <a:ext cx="1131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EE827C"/>
                  </a:solidFill>
                  <a:latin typeface="Meiryo"/>
                  <a:ea typeface="Meiryo"/>
                  <a:cs typeface="Meiryo"/>
                  <a:sym typeface="Meiryo"/>
                </a:rPr>
                <a:t>①スワイプ</a:t>
              </a:r>
              <a:endParaRPr sz="1200" b="1" i="0" u="none" strike="noStrike" cap="none">
                <a:solidFill>
                  <a:srgbClr val="EE827C"/>
                </a:solidFill>
                <a:latin typeface="Meiryo"/>
                <a:ea typeface="Meiryo"/>
                <a:cs typeface="Meiryo"/>
                <a:sym typeface="Meiryo"/>
              </a:endParaRPr>
            </a:p>
          </p:txBody>
        </p:sp>
        <p:sp>
          <p:nvSpPr>
            <p:cNvPr id="326" name="Google Shape;326;p6"/>
            <p:cNvSpPr txBox="1"/>
            <p:nvPr/>
          </p:nvSpPr>
          <p:spPr>
            <a:xfrm>
              <a:off x="7907975" y="4264600"/>
              <a:ext cx="1131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EE827C"/>
                  </a:solidFill>
                  <a:latin typeface="Meiryo"/>
                  <a:ea typeface="Meiryo"/>
                  <a:cs typeface="Meiryo"/>
                  <a:sym typeface="Meiryo"/>
                </a:rPr>
                <a:t>②タップ</a:t>
              </a:r>
              <a:endParaRPr sz="1200" b="1" i="0" u="none" strike="noStrike" cap="none">
                <a:solidFill>
                  <a:srgbClr val="EE827C"/>
                </a:solidFill>
                <a:latin typeface="Meiryo"/>
                <a:ea typeface="Meiryo"/>
                <a:cs typeface="Meiryo"/>
                <a:sym typeface="Meiryo"/>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7"/>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11</a:t>
            </a:fld>
            <a:endParaRPr/>
          </a:p>
        </p:txBody>
      </p:sp>
      <p:sp>
        <p:nvSpPr>
          <p:cNvPr id="333" name="Google Shape;333;p7"/>
          <p:cNvSpPr/>
          <p:nvPr/>
        </p:nvSpPr>
        <p:spPr>
          <a:xfrm rot="5400000">
            <a:off x="237862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7"/>
          <p:cNvSpPr/>
          <p:nvPr/>
        </p:nvSpPr>
        <p:spPr>
          <a:xfrm rot="5400000">
            <a:off x="47347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7"/>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Autofit/>
          </a:bodyPr>
          <a:lstStyle/>
          <a:p>
            <a:pPr marL="0" lvl="0" indent="0" algn="l" rtl="0">
              <a:lnSpc>
                <a:spcPct val="100000"/>
              </a:lnSpc>
              <a:spcBef>
                <a:spcPts val="0"/>
              </a:spcBef>
              <a:spcAft>
                <a:spcPts val="0"/>
              </a:spcAft>
              <a:buClr>
                <a:schemeClr val="dk1"/>
              </a:buClr>
              <a:buSzPts val="2673"/>
              <a:buFont typeface="Arial"/>
              <a:buNone/>
            </a:pPr>
            <a:r>
              <a:rPr lang="ja-JP" sz="2400" dirty="0"/>
              <a:t>04.「xIDアプリ」を利用してマイナンバーを使った公的個人認証を実施</a:t>
            </a:r>
            <a:endParaRPr sz="2400" dirty="0"/>
          </a:p>
        </p:txBody>
      </p:sp>
      <p:grpSp>
        <p:nvGrpSpPr>
          <p:cNvPr id="336" name="Google Shape;336;p7"/>
          <p:cNvGrpSpPr/>
          <p:nvPr/>
        </p:nvGrpSpPr>
        <p:grpSpPr>
          <a:xfrm>
            <a:off x="2699000" y="1122950"/>
            <a:ext cx="2097500" cy="5094600"/>
            <a:chOff x="342925" y="1122950"/>
            <a:chExt cx="2097500" cy="5094600"/>
          </a:xfrm>
        </p:grpSpPr>
        <p:sp>
          <p:nvSpPr>
            <p:cNvPr id="337" name="Google Shape;337;p7"/>
            <p:cNvSpPr/>
            <p:nvPr/>
          </p:nvSpPr>
          <p:spPr>
            <a:xfrm>
              <a:off x="352425"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2"/>
                  </a:solidFill>
                  <a:latin typeface="Meiryo"/>
                  <a:ea typeface="Meiryo"/>
                  <a:cs typeface="Meiryo"/>
                  <a:sym typeface="Meiryo"/>
                </a:rPr>
                <a:t>「署名用パスワードの入力」画面が表示されます。マイナンバーカードを使った</a:t>
              </a:r>
              <a:r>
                <a:rPr lang="ja-JP" sz="1200" b="1" i="0" u="none" strike="noStrike" cap="none" dirty="0">
                  <a:solidFill>
                    <a:srgbClr val="FF0000"/>
                  </a:solidFill>
                  <a:latin typeface="Meiryo"/>
                  <a:ea typeface="Meiryo"/>
                  <a:cs typeface="Meiryo"/>
                  <a:sym typeface="Meiryo"/>
                </a:rPr>
                <a:t>署名用のパスワード</a:t>
              </a:r>
              <a:r>
                <a:rPr lang="ja-JP" altLang="en-US" sz="1200" b="1" i="0" u="none" strike="noStrike" cap="none" dirty="0">
                  <a:solidFill>
                    <a:srgbClr val="FF0000"/>
                  </a:solidFill>
                  <a:latin typeface="Meiryo"/>
                  <a:ea typeface="Meiryo"/>
                  <a:cs typeface="Meiryo"/>
                  <a:sym typeface="Meiryo"/>
                </a:rPr>
                <a:t>（</a:t>
              </a:r>
              <a:r>
                <a:rPr lang="en-US" altLang="ja-JP" sz="1200" b="1" i="0" u="none" strike="noStrike" cap="none" dirty="0">
                  <a:solidFill>
                    <a:srgbClr val="FF0000"/>
                  </a:solidFill>
                  <a:latin typeface="Meiryo"/>
                  <a:ea typeface="Meiryo"/>
                  <a:cs typeface="Meiryo"/>
                  <a:sym typeface="Meiryo"/>
                </a:rPr>
                <a:t>6</a:t>
              </a:r>
              <a:r>
                <a:rPr lang="ja-JP" altLang="en-US" sz="1200" b="1" dirty="0">
                  <a:solidFill>
                    <a:srgbClr val="FF0000"/>
                  </a:solidFill>
                  <a:latin typeface="Meiryo"/>
                  <a:ea typeface="Meiryo"/>
                  <a:cs typeface="Meiryo"/>
                  <a:sym typeface="Meiryo"/>
                </a:rPr>
                <a:t>～</a:t>
              </a:r>
              <a:r>
                <a:rPr lang="en-US" altLang="ja-JP" sz="1200" b="1" dirty="0">
                  <a:solidFill>
                    <a:srgbClr val="FF0000"/>
                  </a:solidFill>
                  <a:latin typeface="Meiryo"/>
                  <a:ea typeface="Meiryo"/>
                  <a:cs typeface="Meiryo"/>
                  <a:sym typeface="Meiryo"/>
                </a:rPr>
                <a:t>16</a:t>
              </a:r>
              <a:r>
                <a:rPr lang="ja-JP" altLang="en-US" sz="1200" b="1" dirty="0">
                  <a:solidFill>
                    <a:srgbClr val="FF0000"/>
                  </a:solidFill>
                  <a:latin typeface="Meiryo"/>
                  <a:ea typeface="Meiryo"/>
                  <a:cs typeface="Meiryo"/>
                  <a:sym typeface="Meiryo"/>
                </a:rPr>
                <a:t>桁）</a:t>
              </a:r>
              <a:r>
                <a:rPr lang="ja-JP" sz="1200" b="1" i="0" u="none" strike="noStrike" cap="none" dirty="0">
                  <a:solidFill>
                    <a:srgbClr val="FF0000"/>
                  </a:solidFill>
                  <a:latin typeface="Meiryo"/>
                  <a:ea typeface="Meiryo"/>
                  <a:cs typeface="Meiryo"/>
                  <a:sym typeface="Meiryo"/>
                </a:rPr>
                <a:t>を入力し、「OK」を</a:t>
              </a:r>
              <a:r>
                <a:rPr lang="ja-JP" altLang="en-US" sz="1200" b="1" dirty="0">
                  <a:solidFill>
                    <a:srgbClr val="FF0000"/>
                  </a:solidFill>
                  <a:latin typeface="Meiryo"/>
                  <a:ea typeface="Meiryo"/>
                  <a:cs typeface="Meiryo"/>
                  <a:sym typeface="Meiryo"/>
                </a:rPr>
                <a:t>タップ</a:t>
              </a:r>
              <a:r>
                <a:rPr lang="ja-JP" altLang="en-US" sz="1200" b="0" i="0" u="none" strike="noStrike" cap="none" dirty="0">
                  <a:solidFill>
                    <a:schemeClr val="dk2"/>
                  </a:solidFill>
                  <a:latin typeface="Meiryo"/>
                  <a:ea typeface="Meiryo"/>
                  <a:cs typeface="Meiryo"/>
                  <a:sym typeface="Meiryo"/>
                </a:rPr>
                <a:t>します。</a:t>
              </a: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p:txBody>
        </p:sp>
        <p:sp>
          <p:nvSpPr>
            <p:cNvPr id="338" name="Google Shape;338;p7"/>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dirty="0">
                  <a:solidFill>
                    <a:srgbClr val="007BBB"/>
                  </a:solidFill>
                  <a:latin typeface="Meiryo"/>
                  <a:ea typeface="Meiryo"/>
                  <a:cs typeface="Meiryo"/>
                  <a:sym typeface="Meiryo"/>
                </a:rPr>
                <a:t>⑮</a:t>
              </a:r>
              <a:endParaRPr sz="4800" b="1" i="0" u="none" strike="noStrike" cap="none" dirty="0">
                <a:solidFill>
                  <a:srgbClr val="007BBB"/>
                </a:solidFill>
                <a:latin typeface="Meiryo"/>
                <a:ea typeface="Meiryo"/>
                <a:cs typeface="Meiryo"/>
                <a:sym typeface="Meiryo"/>
              </a:endParaRPr>
            </a:p>
          </p:txBody>
        </p:sp>
        <p:pic>
          <p:nvPicPr>
            <p:cNvPr id="339" name="Google Shape;339;p7"/>
            <p:cNvPicPr preferRelativeResize="0"/>
            <p:nvPr/>
          </p:nvPicPr>
          <p:blipFill rotWithShape="1">
            <a:blip r:embed="rId3">
              <a:alphaModFix/>
            </a:blip>
            <a:srcRect l="1476" t="811" r="1884" b="1127"/>
            <a:stretch/>
          </p:blipFill>
          <p:spPr>
            <a:xfrm>
              <a:off x="719625" y="1989000"/>
              <a:ext cx="1353600" cy="2880000"/>
            </a:xfrm>
            <a:prstGeom prst="roundRect">
              <a:avLst>
                <a:gd name="adj" fmla="val 14013"/>
              </a:avLst>
            </a:prstGeom>
            <a:noFill/>
            <a:ln>
              <a:noFill/>
            </a:ln>
          </p:spPr>
        </p:pic>
        <p:sp>
          <p:nvSpPr>
            <p:cNvPr id="340" name="Google Shape;340;p7"/>
            <p:cNvSpPr/>
            <p:nvPr/>
          </p:nvSpPr>
          <p:spPr>
            <a:xfrm>
              <a:off x="830925" y="2826600"/>
              <a:ext cx="1131000" cy="2766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7"/>
            <p:cNvSpPr/>
            <p:nvPr/>
          </p:nvSpPr>
          <p:spPr>
            <a:xfrm>
              <a:off x="1372125" y="3103250"/>
              <a:ext cx="589800" cy="2634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2" name="Google Shape;342;p7"/>
          <p:cNvGrpSpPr/>
          <p:nvPr/>
        </p:nvGrpSpPr>
        <p:grpSpPr>
          <a:xfrm>
            <a:off x="5064625" y="1122950"/>
            <a:ext cx="2090888" cy="5094600"/>
            <a:chOff x="2708550" y="1122950"/>
            <a:chExt cx="2090888" cy="5094600"/>
          </a:xfrm>
        </p:grpSpPr>
        <p:sp>
          <p:nvSpPr>
            <p:cNvPr id="343" name="Google Shape;343;p7"/>
            <p:cNvSpPr/>
            <p:nvPr/>
          </p:nvSpPr>
          <p:spPr>
            <a:xfrm>
              <a:off x="2711438" y="1122950"/>
              <a:ext cx="2088000" cy="5094600"/>
            </a:xfrm>
            <a:prstGeom prst="roundRect">
              <a:avLst>
                <a:gd name="adj" fmla="val 6635"/>
              </a:avLst>
            </a:prstGeom>
            <a:solidFill>
              <a:srgbClr val="E5F6FF"/>
            </a:solidFill>
            <a:ln>
              <a:noFill/>
            </a:ln>
          </p:spPr>
          <p:txBody>
            <a:bodyPr spcFirstLastPara="1" wrap="square" lIns="72000" tIns="3816000" rIns="7200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dirty="0">
                  <a:solidFill>
                    <a:schemeClr val="dk2"/>
                  </a:solidFill>
                  <a:latin typeface="Meiryo"/>
                  <a:ea typeface="Meiryo"/>
                  <a:cs typeface="Meiryo"/>
                  <a:sym typeface="Meiryo"/>
                </a:rPr>
                <a:t>「スキャンの準備ができました」の画面が表示されます。スマートフォンのカメラから少し離れた位置にマイナンバーカードをセットし、</a:t>
              </a:r>
              <a:r>
                <a:rPr lang="ja-JP" sz="1100" b="1" i="0" u="none" strike="noStrike" cap="none" dirty="0">
                  <a:solidFill>
                    <a:srgbClr val="FF0000"/>
                  </a:solidFill>
                  <a:latin typeface="Meiryo"/>
                  <a:ea typeface="Meiryo"/>
                  <a:cs typeface="Meiryo"/>
                  <a:sym typeface="Meiryo"/>
                </a:rPr>
                <a:t>スマートフォンでマイナンバーカードを読み取り</a:t>
              </a:r>
              <a:r>
                <a:rPr lang="ja-JP" sz="1100" b="0" i="0" u="none" strike="noStrike" cap="none" dirty="0">
                  <a:solidFill>
                    <a:schemeClr val="dk2"/>
                  </a:solidFill>
                  <a:latin typeface="Meiryo"/>
                  <a:ea typeface="Meiryo"/>
                  <a:cs typeface="Meiryo"/>
                  <a:sym typeface="Meiryo"/>
                </a:rPr>
                <a:t>ます。</a:t>
              </a:r>
              <a:endParaRPr sz="1100" b="0" i="0" u="none" strike="noStrike" cap="none" dirty="0">
                <a:solidFill>
                  <a:schemeClr val="dk2"/>
                </a:solidFill>
                <a:latin typeface="Meiryo"/>
                <a:ea typeface="Meiryo"/>
                <a:cs typeface="Meiryo"/>
                <a:sym typeface="Meiryo"/>
              </a:endParaRPr>
            </a:p>
          </p:txBody>
        </p:sp>
        <p:sp>
          <p:nvSpPr>
            <p:cNvPr id="344" name="Google Shape;344;p7"/>
            <p:cNvSpPr/>
            <p:nvPr/>
          </p:nvSpPr>
          <p:spPr>
            <a:xfrm>
              <a:off x="270855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⑯</a:t>
              </a:r>
              <a:endParaRPr sz="4800" b="1" i="0" u="none" strike="noStrike" cap="none">
                <a:solidFill>
                  <a:srgbClr val="007BBB"/>
                </a:solidFill>
                <a:latin typeface="Meiryo"/>
                <a:ea typeface="Meiryo"/>
                <a:cs typeface="Meiryo"/>
                <a:sym typeface="Meiryo"/>
              </a:endParaRPr>
            </a:p>
          </p:txBody>
        </p:sp>
        <p:pic>
          <p:nvPicPr>
            <p:cNvPr id="345" name="Google Shape;345;p7"/>
            <p:cNvPicPr preferRelativeResize="0"/>
            <p:nvPr/>
          </p:nvPicPr>
          <p:blipFill rotWithShape="1">
            <a:blip r:embed="rId4">
              <a:alphaModFix/>
            </a:blip>
            <a:srcRect b="5846"/>
            <a:stretch/>
          </p:blipFill>
          <p:spPr>
            <a:xfrm>
              <a:off x="2915850" y="3528901"/>
              <a:ext cx="1762799" cy="1300800"/>
            </a:xfrm>
            <a:prstGeom prst="rect">
              <a:avLst/>
            </a:prstGeom>
            <a:noFill/>
            <a:ln>
              <a:noFill/>
            </a:ln>
          </p:spPr>
        </p:pic>
        <p:grpSp>
          <p:nvGrpSpPr>
            <p:cNvPr id="346" name="Google Shape;346;p7"/>
            <p:cNvGrpSpPr/>
            <p:nvPr/>
          </p:nvGrpSpPr>
          <p:grpSpPr>
            <a:xfrm>
              <a:off x="3172600" y="1980343"/>
              <a:ext cx="1251401" cy="1390883"/>
              <a:chOff x="3172600" y="1988993"/>
              <a:chExt cx="1251401" cy="1390883"/>
            </a:xfrm>
          </p:grpSpPr>
          <p:sp>
            <p:nvSpPr>
              <p:cNvPr id="347" name="Google Shape;347;p7"/>
              <p:cNvSpPr/>
              <p:nvPr/>
            </p:nvSpPr>
            <p:spPr>
              <a:xfrm>
                <a:off x="3172600" y="1989000"/>
                <a:ext cx="1251300" cy="345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48" name="Google Shape;348;p7"/>
              <p:cNvGrpSpPr/>
              <p:nvPr/>
            </p:nvGrpSpPr>
            <p:grpSpPr>
              <a:xfrm>
                <a:off x="3172609" y="1988993"/>
                <a:ext cx="1251392" cy="1390883"/>
                <a:chOff x="3086879" y="3384600"/>
                <a:chExt cx="1337100" cy="1484400"/>
              </a:xfrm>
            </p:grpSpPr>
            <p:pic>
              <p:nvPicPr>
                <p:cNvPr id="349" name="Google Shape;349;p7"/>
                <p:cNvPicPr preferRelativeResize="0"/>
                <p:nvPr/>
              </p:nvPicPr>
              <p:blipFill rotWithShape="1">
                <a:blip r:embed="rId5">
                  <a:alphaModFix/>
                </a:blip>
                <a:srcRect l="2672" t="48060" r="1868" b="822"/>
                <a:stretch/>
              </p:blipFill>
              <p:spPr>
                <a:xfrm>
                  <a:off x="3086879" y="3384600"/>
                  <a:ext cx="1337100" cy="1484400"/>
                </a:xfrm>
                <a:prstGeom prst="roundRect">
                  <a:avLst>
                    <a:gd name="adj" fmla="val 13705"/>
                  </a:avLst>
                </a:prstGeom>
                <a:noFill/>
                <a:ln>
                  <a:noFill/>
                </a:ln>
              </p:spPr>
            </p:pic>
            <p:sp>
              <p:nvSpPr>
                <p:cNvPr id="350" name="Google Shape;350;p7"/>
                <p:cNvSpPr/>
                <p:nvPr/>
              </p:nvSpPr>
              <p:spPr>
                <a:xfrm>
                  <a:off x="3164202" y="3565102"/>
                  <a:ext cx="1182300" cy="11760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sp>
        <p:nvSpPr>
          <p:cNvPr id="351" name="Google Shape;351;p7"/>
          <p:cNvSpPr/>
          <p:nvPr/>
        </p:nvSpPr>
        <p:spPr>
          <a:xfrm rot="5400000">
            <a:off x="70908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7"/>
          <p:cNvSpPr/>
          <p:nvPr/>
        </p:nvSpPr>
        <p:spPr>
          <a:xfrm>
            <a:off x="8401575" y="3627125"/>
            <a:ext cx="589800" cy="2634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53" name="Google Shape;353;p7"/>
          <p:cNvGrpSpPr/>
          <p:nvPr/>
        </p:nvGrpSpPr>
        <p:grpSpPr>
          <a:xfrm>
            <a:off x="7420675" y="1122950"/>
            <a:ext cx="2093850" cy="5094600"/>
            <a:chOff x="5064600" y="1122950"/>
            <a:chExt cx="2093850" cy="5094600"/>
          </a:xfrm>
        </p:grpSpPr>
        <p:sp>
          <p:nvSpPr>
            <p:cNvPr id="354" name="Google Shape;354;p7"/>
            <p:cNvSpPr/>
            <p:nvPr/>
          </p:nvSpPr>
          <p:spPr>
            <a:xfrm>
              <a:off x="5070450"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2"/>
                  </a:solidFill>
                  <a:latin typeface="Meiryo"/>
                  <a:ea typeface="Meiryo"/>
                  <a:cs typeface="Meiryo"/>
                  <a:sym typeface="Meiryo"/>
                </a:rPr>
                <a:t>正しく読み取りが完了すると「基本情報の確認」画面が表示されます。</a:t>
              </a:r>
              <a:r>
                <a:rPr lang="ja-JP" sz="1200" b="1" i="0" u="none" strike="noStrike" cap="none" dirty="0">
                  <a:solidFill>
                    <a:srgbClr val="FF0000"/>
                  </a:solidFill>
                  <a:latin typeface="Meiryo"/>
                  <a:ea typeface="Meiryo"/>
                  <a:cs typeface="Meiryo"/>
                  <a:sym typeface="Meiryo"/>
                </a:rPr>
                <a:t>内容を確認し、「設定する」をタップ</a:t>
              </a:r>
              <a:r>
                <a:rPr lang="ja-JP" sz="1200" b="0" i="0" u="none" strike="noStrike" cap="none" dirty="0">
                  <a:solidFill>
                    <a:schemeClr val="dk2"/>
                  </a:solidFill>
                  <a:latin typeface="Meiryo"/>
                  <a:ea typeface="Meiryo"/>
                  <a:cs typeface="Meiryo"/>
                  <a:sym typeface="Meiryo"/>
                </a:rPr>
                <a:t>します。</a:t>
              </a:r>
              <a:endParaRPr sz="1200" b="0" i="0" u="none" strike="noStrike" cap="none" dirty="0">
                <a:solidFill>
                  <a:schemeClr val="dk2"/>
                </a:solidFill>
                <a:latin typeface="Meiryo"/>
                <a:ea typeface="Meiryo"/>
                <a:cs typeface="Meiryo"/>
                <a:sym typeface="Meiryo"/>
              </a:endParaRPr>
            </a:p>
          </p:txBody>
        </p:sp>
        <p:sp>
          <p:nvSpPr>
            <p:cNvPr id="355" name="Google Shape;355;p7"/>
            <p:cNvSpPr/>
            <p:nvPr/>
          </p:nvSpPr>
          <p:spPr>
            <a:xfrm>
              <a:off x="506460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⑰</a:t>
              </a:r>
              <a:endParaRPr sz="4800" b="1" i="0" u="none" strike="noStrike" cap="none">
                <a:solidFill>
                  <a:srgbClr val="007BBB"/>
                </a:solidFill>
                <a:latin typeface="Meiryo"/>
                <a:ea typeface="Meiryo"/>
                <a:cs typeface="Meiryo"/>
                <a:sym typeface="Meiryo"/>
              </a:endParaRPr>
            </a:p>
          </p:txBody>
        </p:sp>
        <p:grpSp>
          <p:nvGrpSpPr>
            <p:cNvPr id="356" name="Google Shape;356;p7"/>
            <p:cNvGrpSpPr/>
            <p:nvPr/>
          </p:nvGrpSpPr>
          <p:grpSpPr>
            <a:xfrm>
              <a:off x="5166697" y="1980250"/>
              <a:ext cx="1251422" cy="1400118"/>
              <a:chOff x="1835025" y="1980350"/>
              <a:chExt cx="1242600" cy="1390800"/>
            </a:xfrm>
          </p:grpSpPr>
          <p:sp>
            <p:nvSpPr>
              <p:cNvPr id="357" name="Google Shape;357;p7"/>
              <p:cNvSpPr/>
              <p:nvPr/>
            </p:nvSpPr>
            <p:spPr>
              <a:xfrm>
                <a:off x="1835025" y="1989000"/>
                <a:ext cx="1242600" cy="1944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8" name="Google Shape;358;p7"/>
              <p:cNvPicPr preferRelativeResize="0"/>
              <p:nvPr/>
            </p:nvPicPr>
            <p:blipFill rotWithShape="1">
              <a:blip r:embed="rId6">
                <a:alphaModFix/>
              </a:blip>
              <a:srcRect l="689" t="46155" r="699"/>
              <a:stretch/>
            </p:blipFill>
            <p:spPr>
              <a:xfrm>
                <a:off x="1835025" y="1980350"/>
                <a:ext cx="1242600" cy="1390800"/>
              </a:xfrm>
              <a:prstGeom prst="roundRect">
                <a:avLst>
                  <a:gd name="adj" fmla="val 12356"/>
                </a:avLst>
              </a:prstGeom>
              <a:noFill/>
              <a:ln>
                <a:noFill/>
              </a:ln>
            </p:spPr>
          </p:pic>
        </p:grpSp>
        <p:grpSp>
          <p:nvGrpSpPr>
            <p:cNvPr id="359" name="Google Shape;359;p7"/>
            <p:cNvGrpSpPr/>
            <p:nvPr/>
          </p:nvGrpSpPr>
          <p:grpSpPr>
            <a:xfrm>
              <a:off x="6039004" y="2708946"/>
              <a:ext cx="1023233" cy="2160066"/>
              <a:chOff x="5437671" y="1989000"/>
              <a:chExt cx="1364493" cy="2880088"/>
            </a:xfrm>
          </p:grpSpPr>
          <p:grpSp>
            <p:nvGrpSpPr>
              <p:cNvPr id="360" name="Google Shape;360;p7"/>
              <p:cNvGrpSpPr/>
              <p:nvPr/>
            </p:nvGrpSpPr>
            <p:grpSpPr>
              <a:xfrm>
                <a:off x="5437671" y="1989000"/>
                <a:ext cx="1364493" cy="2880088"/>
                <a:chOff x="6556150" y="-256600"/>
                <a:chExt cx="3315900" cy="6999000"/>
              </a:xfrm>
            </p:grpSpPr>
            <p:sp>
              <p:nvSpPr>
                <p:cNvPr id="361" name="Google Shape;361;p7"/>
                <p:cNvSpPr/>
                <p:nvPr/>
              </p:nvSpPr>
              <p:spPr>
                <a:xfrm>
                  <a:off x="6556150" y="-256600"/>
                  <a:ext cx="3315900" cy="6999000"/>
                </a:xfrm>
                <a:prstGeom prst="roundRect">
                  <a:avLst>
                    <a:gd name="adj" fmla="val 13185"/>
                  </a:avLst>
                </a:prstGeom>
                <a:solidFill>
                  <a:srgbClr val="00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2" name="Google Shape;362;p7"/>
                <p:cNvPicPr preferRelativeResize="0"/>
                <p:nvPr/>
              </p:nvPicPr>
              <p:blipFill rotWithShape="1">
                <a:blip r:embed="rId7">
                  <a:alphaModFix/>
                </a:blip>
                <a:srcRect/>
                <a:stretch/>
              </p:blipFill>
              <p:spPr>
                <a:xfrm>
                  <a:off x="6624398" y="-194050"/>
                  <a:ext cx="3179400" cy="6858000"/>
                </a:xfrm>
                <a:prstGeom prst="roundRect">
                  <a:avLst>
                    <a:gd name="adj" fmla="val 10219"/>
                  </a:avLst>
                </a:prstGeom>
                <a:noFill/>
                <a:ln>
                  <a:noFill/>
                </a:ln>
              </p:spPr>
            </p:pic>
          </p:grpSp>
          <p:sp>
            <p:nvSpPr>
              <p:cNvPr id="363" name="Google Shape;363;p7"/>
              <p:cNvSpPr/>
              <p:nvPr/>
            </p:nvSpPr>
            <p:spPr>
              <a:xfrm>
                <a:off x="6120325" y="4433075"/>
                <a:ext cx="629100" cy="2634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364" name="Google Shape;364;p7"/>
          <p:cNvGrpSpPr/>
          <p:nvPr/>
        </p:nvGrpSpPr>
        <p:grpSpPr>
          <a:xfrm>
            <a:off x="362217" y="1122950"/>
            <a:ext cx="2088012" cy="5094600"/>
            <a:chOff x="7429463" y="1122950"/>
            <a:chExt cx="2088012" cy="5094600"/>
          </a:xfrm>
        </p:grpSpPr>
        <p:grpSp>
          <p:nvGrpSpPr>
            <p:cNvPr id="365" name="Google Shape;365;p7"/>
            <p:cNvGrpSpPr/>
            <p:nvPr/>
          </p:nvGrpSpPr>
          <p:grpSpPr>
            <a:xfrm>
              <a:off x="7429463" y="1122950"/>
              <a:ext cx="2088012" cy="5094600"/>
              <a:chOff x="7429463" y="1122950"/>
              <a:chExt cx="2088012" cy="5094600"/>
            </a:xfrm>
          </p:grpSpPr>
          <p:sp>
            <p:nvSpPr>
              <p:cNvPr id="366" name="Google Shape;366;p7"/>
              <p:cNvSpPr/>
              <p:nvPr/>
            </p:nvSpPr>
            <p:spPr>
              <a:xfrm>
                <a:off x="7429463"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2"/>
                    </a:solidFill>
                    <a:latin typeface="Meiryo"/>
                    <a:ea typeface="Meiryo"/>
                    <a:cs typeface="Meiryo"/>
                    <a:sym typeface="Meiryo"/>
                  </a:rPr>
                  <a:t>「マイナンバーカードの読み取り」画面が表示されます。</a:t>
                </a:r>
                <a:r>
                  <a:rPr lang="ja-JP" sz="1200" b="1" i="0" u="none" strike="noStrike" cap="none" dirty="0">
                    <a:solidFill>
                      <a:srgbClr val="FF0000"/>
                    </a:solidFill>
                    <a:latin typeface="Meiryo"/>
                    <a:ea typeface="Meiryo"/>
                    <a:cs typeface="Meiryo"/>
                    <a:sym typeface="Meiryo"/>
                  </a:rPr>
                  <a:t>「カードを読み取る」をタップ</a:t>
                </a:r>
                <a:r>
                  <a:rPr lang="ja-JP" sz="1200" b="0" i="0" u="none" strike="noStrike" cap="none" dirty="0">
                    <a:solidFill>
                      <a:schemeClr val="dk2"/>
                    </a:solidFill>
                    <a:latin typeface="Meiryo"/>
                    <a:ea typeface="Meiryo"/>
                    <a:cs typeface="Meiryo"/>
                    <a:sym typeface="Meiryo"/>
                  </a:rPr>
                  <a:t>します。</a:t>
                </a: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p:txBody>
          </p:sp>
          <p:sp>
            <p:nvSpPr>
              <p:cNvPr id="367" name="Google Shape;367;p7"/>
              <p:cNvSpPr/>
              <p:nvPr/>
            </p:nvSpPr>
            <p:spPr>
              <a:xfrm>
                <a:off x="742947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⑭</a:t>
                </a:r>
                <a:endParaRPr sz="4800" b="1" i="0" u="none" strike="noStrike" cap="none">
                  <a:solidFill>
                    <a:srgbClr val="007BBB"/>
                  </a:solidFill>
                  <a:latin typeface="Meiryo"/>
                  <a:ea typeface="Meiryo"/>
                  <a:cs typeface="Meiryo"/>
                  <a:sym typeface="Meiryo"/>
                </a:endParaRPr>
              </a:p>
            </p:txBody>
          </p:sp>
          <p:pic>
            <p:nvPicPr>
              <p:cNvPr id="368" name="Google Shape;368;p7"/>
              <p:cNvPicPr preferRelativeResize="0"/>
              <p:nvPr/>
            </p:nvPicPr>
            <p:blipFill rotWithShape="1">
              <a:blip r:embed="rId8">
                <a:alphaModFix/>
              </a:blip>
              <a:srcRect l="2312" r="1320" b="791"/>
              <a:stretch/>
            </p:blipFill>
            <p:spPr>
              <a:xfrm>
                <a:off x="7805675" y="1989000"/>
                <a:ext cx="1335600" cy="2880000"/>
              </a:xfrm>
              <a:prstGeom prst="roundRect">
                <a:avLst>
                  <a:gd name="adj" fmla="val 13135"/>
                </a:avLst>
              </a:prstGeom>
              <a:noFill/>
              <a:ln>
                <a:noFill/>
              </a:ln>
            </p:spPr>
          </p:pic>
        </p:grpSp>
        <p:sp>
          <p:nvSpPr>
            <p:cNvPr id="369" name="Google Shape;369;p7"/>
            <p:cNvSpPr/>
            <p:nvPr/>
          </p:nvSpPr>
          <p:spPr>
            <a:xfrm>
              <a:off x="8459700" y="4423875"/>
              <a:ext cx="627300" cy="2559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8"/>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Autofit/>
          </a:bodyPr>
          <a:lstStyle/>
          <a:p>
            <a:pPr marL="0" lvl="0" indent="0" algn="l" rtl="0">
              <a:lnSpc>
                <a:spcPct val="100000"/>
              </a:lnSpc>
              <a:spcBef>
                <a:spcPts val="0"/>
              </a:spcBef>
              <a:spcAft>
                <a:spcPts val="0"/>
              </a:spcAft>
              <a:buSzPts val="2673"/>
              <a:buNone/>
            </a:pPr>
            <a:r>
              <a:rPr lang="ja-JP" sz="2400" dirty="0"/>
              <a:t>04.「xIDアプリ」を利用してマイナンバーを使った公的個人認証を実施</a:t>
            </a:r>
            <a:r>
              <a:rPr lang="en-US" altLang="ja-JP" sz="2400" dirty="0"/>
              <a:t> </a:t>
            </a:r>
            <a:r>
              <a:rPr lang="en-US" altLang="ja-JP" sz="1400" dirty="0">
                <a:solidFill>
                  <a:srgbClr val="FF0000"/>
                </a:solidFill>
              </a:rPr>
              <a:t>(</a:t>
            </a:r>
            <a:r>
              <a:rPr lang="ja-JP" altLang="en-US" sz="1400" dirty="0">
                <a:solidFill>
                  <a:srgbClr val="FF0000"/>
                </a:solidFill>
              </a:rPr>
              <a:t>お使いのスマートフォンの種類によっては、操作方法が異なる場合があります。）</a:t>
            </a:r>
            <a:endParaRPr sz="2400" dirty="0"/>
          </a:p>
        </p:txBody>
      </p:sp>
      <p:sp>
        <p:nvSpPr>
          <p:cNvPr id="376" name="Google Shape;376;p8"/>
          <p:cNvSpPr/>
          <p:nvPr/>
        </p:nvSpPr>
        <p:spPr>
          <a:xfrm rot="5400000">
            <a:off x="472252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77" name="Google Shape;377;p8"/>
          <p:cNvGrpSpPr/>
          <p:nvPr/>
        </p:nvGrpSpPr>
        <p:grpSpPr>
          <a:xfrm>
            <a:off x="5055375" y="1122950"/>
            <a:ext cx="2093850" cy="5094600"/>
            <a:chOff x="2696350" y="1122950"/>
            <a:chExt cx="2093850" cy="5094600"/>
          </a:xfrm>
        </p:grpSpPr>
        <p:sp>
          <p:nvSpPr>
            <p:cNvPr id="378" name="Google Shape;378;p8"/>
            <p:cNvSpPr/>
            <p:nvPr/>
          </p:nvSpPr>
          <p:spPr>
            <a:xfrm>
              <a:off x="2702200"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2"/>
                  </a:solidFill>
                  <a:latin typeface="Meiryo"/>
                  <a:ea typeface="Meiryo"/>
                  <a:cs typeface="Meiryo"/>
                  <a:sym typeface="Meiryo"/>
                </a:rPr>
                <a:t>画面が切り替わります。</a:t>
              </a: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2"/>
                  </a:solidFill>
                  <a:latin typeface="Meiryo"/>
                  <a:ea typeface="Meiryo"/>
                  <a:cs typeface="Meiryo"/>
                  <a:sym typeface="Meiryo"/>
                </a:rPr>
                <a:t>そのまま次の手順を実施します。</a:t>
              </a:r>
              <a:endParaRPr sz="1200" b="0" i="0" u="none" strike="noStrike" cap="none" dirty="0">
                <a:solidFill>
                  <a:schemeClr val="dk2"/>
                </a:solidFill>
                <a:latin typeface="Meiryo"/>
                <a:ea typeface="Meiryo"/>
                <a:cs typeface="Meiryo"/>
                <a:sym typeface="Meiryo"/>
              </a:endParaRPr>
            </a:p>
          </p:txBody>
        </p:sp>
        <p:sp>
          <p:nvSpPr>
            <p:cNvPr id="379" name="Google Shape;379;p8"/>
            <p:cNvSpPr/>
            <p:nvPr/>
          </p:nvSpPr>
          <p:spPr>
            <a:xfrm>
              <a:off x="269635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⑳</a:t>
              </a:r>
              <a:endParaRPr sz="4800" b="1" i="0" u="none" strike="noStrike" cap="none">
                <a:solidFill>
                  <a:srgbClr val="007BBB"/>
                </a:solidFill>
                <a:latin typeface="Meiryo"/>
                <a:ea typeface="Meiryo"/>
                <a:cs typeface="Meiryo"/>
                <a:sym typeface="Meiryo"/>
              </a:endParaRPr>
            </a:p>
          </p:txBody>
        </p:sp>
        <p:pic>
          <p:nvPicPr>
            <p:cNvPr id="380" name="Google Shape;380;p8"/>
            <p:cNvPicPr preferRelativeResize="0"/>
            <p:nvPr/>
          </p:nvPicPr>
          <p:blipFill rotWithShape="1">
            <a:blip r:embed="rId3">
              <a:alphaModFix/>
            </a:blip>
            <a:srcRect t="417"/>
            <a:stretch/>
          </p:blipFill>
          <p:spPr>
            <a:xfrm>
              <a:off x="3020050" y="1989000"/>
              <a:ext cx="1452300" cy="2880000"/>
            </a:xfrm>
            <a:prstGeom prst="roundRect">
              <a:avLst>
                <a:gd name="adj" fmla="val 14674"/>
              </a:avLst>
            </a:prstGeom>
            <a:noFill/>
            <a:ln>
              <a:noFill/>
            </a:ln>
          </p:spPr>
        </p:pic>
      </p:grpSp>
      <p:grpSp>
        <p:nvGrpSpPr>
          <p:cNvPr id="381" name="Google Shape;381;p8"/>
          <p:cNvGrpSpPr/>
          <p:nvPr/>
        </p:nvGrpSpPr>
        <p:grpSpPr>
          <a:xfrm>
            <a:off x="7420238" y="1122950"/>
            <a:ext cx="2300837" cy="5094600"/>
            <a:chOff x="5061213" y="1122950"/>
            <a:chExt cx="2300837" cy="5094600"/>
          </a:xfrm>
        </p:grpSpPr>
        <p:sp>
          <p:nvSpPr>
            <p:cNvPr id="382" name="Google Shape;382;p8"/>
            <p:cNvSpPr/>
            <p:nvPr/>
          </p:nvSpPr>
          <p:spPr>
            <a:xfrm>
              <a:off x="5061213" y="1122950"/>
              <a:ext cx="2088000" cy="5094600"/>
            </a:xfrm>
            <a:prstGeom prst="roundRect">
              <a:avLst>
                <a:gd name="adj" fmla="val 6635"/>
              </a:avLst>
            </a:prstGeom>
            <a:solidFill>
              <a:srgbClr val="E5F6FF"/>
            </a:solidFill>
            <a:ln>
              <a:noFill/>
            </a:ln>
          </p:spPr>
          <p:txBody>
            <a:bodyPr spcFirstLastPara="1" wrap="square" lIns="72000" tIns="3816000" rIns="7200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dirty="0">
                  <a:solidFill>
                    <a:schemeClr val="dk2"/>
                  </a:solidFill>
                  <a:latin typeface="Meiryo"/>
                  <a:ea typeface="Meiryo"/>
                  <a:cs typeface="Meiryo"/>
                  <a:sym typeface="Meiryo"/>
                </a:rPr>
                <a:t>スマートフォンの画面下から上へ指を滑らせてスワイプし、</a:t>
              </a:r>
              <a:r>
                <a:rPr lang="ja-JP" sz="1100" b="1" i="0" u="none" strike="noStrike" cap="none" dirty="0">
                  <a:solidFill>
                    <a:srgbClr val="FF0000"/>
                  </a:solidFill>
                  <a:latin typeface="Meiryo"/>
                  <a:ea typeface="Meiryo"/>
                  <a:cs typeface="Meiryo"/>
                  <a:sym typeface="Meiryo"/>
                </a:rPr>
                <a:t>起動中のアプリの一覧を表示</a:t>
              </a:r>
              <a:r>
                <a:rPr lang="ja-JP" sz="1100" b="0" i="0" u="none" strike="noStrike" cap="none" dirty="0">
                  <a:solidFill>
                    <a:schemeClr val="dk2"/>
                  </a:solidFill>
                  <a:latin typeface="Meiryo"/>
                  <a:ea typeface="Meiryo"/>
                  <a:cs typeface="Meiryo"/>
                  <a:sym typeface="Meiryo"/>
                </a:rPr>
                <a:t>します。指を滑らせてスワイプし、</a:t>
              </a:r>
              <a:r>
                <a:rPr lang="ja-JP" sz="1100" b="1" i="0" u="none" strike="noStrike" cap="none" dirty="0">
                  <a:solidFill>
                    <a:srgbClr val="FF0000"/>
                  </a:solidFill>
                  <a:latin typeface="Meiryo"/>
                  <a:ea typeface="Meiryo"/>
                  <a:cs typeface="Meiryo"/>
                  <a:sym typeface="Meiryo"/>
                </a:rPr>
                <a:t>「WEBブラウザ」をタップして操作するアプリを切り替え</a:t>
              </a:r>
              <a:r>
                <a:rPr lang="ja-JP" altLang="en-US" sz="1100" b="0" i="0" u="none" strike="noStrike" cap="none" dirty="0">
                  <a:solidFill>
                    <a:schemeClr val="dk2"/>
                  </a:solidFill>
                  <a:latin typeface="Meiryo"/>
                  <a:ea typeface="Meiryo"/>
                  <a:cs typeface="Meiryo"/>
                  <a:sym typeface="Meiryo"/>
                </a:rPr>
                <a:t>ます。</a:t>
              </a:r>
              <a:endParaRPr sz="1200" b="0" i="0" u="none" strike="noStrike" cap="none" dirty="0">
                <a:solidFill>
                  <a:schemeClr val="dk2"/>
                </a:solidFill>
                <a:latin typeface="Meiryo"/>
                <a:ea typeface="Meiryo"/>
                <a:cs typeface="Meiryo"/>
                <a:sym typeface="Meiryo"/>
              </a:endParaRPr>
            </a:p>
          </p:txBody>
        </p:sp>
        <p:sp>
          <p:nvSpPr>
            <p:cNvPr id="383" name="Google Shape;383;p8"/>
            <p:cNvSpPr/>
            <p:nvPr/>
          </p:nvSpPr>
          <p:spPr>
            <a:xfrm>
              <a:off x="50612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㉑</a:t>
              </a:r>
              <a:endParaRPr sz="4800" b="1" i="0" u="none" strike="noStrike" cap="none">
                <a:solidFill>
                  <a:srgbClr val="007BBB"/>
                </a:solidFill>
                <a:latin typeface="Meiryo"/>
                <a:ea typeface="Meiryo"/>
                <a:cs typeface="Meiryo"/>
                <a:sym typeface="Meiryo"/>
              </a:endParaRPr>
            </a:p>
          </p:txBody>
        </p:sp>
        <p:pic>
          <p:nvPicPr>
            <p:cNvPr id="384" name="Google Shape;384;p8"/>
            <p:cNvPicPr preferRelativeResize="0"/>
            <p:nvPr/>
          </p:nvPicPr>
          <p:blipFill rotWithShape="1">
            <a:blip r:embed="rId4">
              <a:alphaModFix/>
            </a:blip>
            <a:srcRect l="1663" t="1028" r="1633" b="910"/>
            <a:stretch/>
          </p:blipFill>
          <p:spPr>
            <a:xfrm>
              <a:off x="6365350" y="3368888"/>
              <a:ext cx="685800" cy="1440000"/>
            </a:xfrm>
            <a:prstGeom prst="roundRect">
              <a:avLst>
                <a:gd name="adj" fmla="val 12606"/>
              </a:avLst>
            </a:prstGeom>
            <a:noFill/>
            <a:ln>
              <a:noFill/>
            </a:ln>
          </p:spPr>
        </p:pic>
        <p:sp>
          <p:nvSpPr>
            <p:cNvPr id="385" name="Google Shape;385;p8"/>
            <p:cNvSpPr/>
            <p:nvPr/>
          </p:nvSpPr>
          <p:spPr>
            <a:xfrm>
              <a:off x="6447175" y="3506000"/>
              <a:ext cx="390900" cy="11022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8"/>
            <p:cNvSpPr txBox="1"/>
            <p:nvPr/>
          </p:nvSpPr>
          <p:spPr>
            <a:xfrm>
              <a:off x="6231050" y="2042450"/>
              <a:ext cx="1131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EE827C"/>
                  </a:solidFill>
                  <a:latin typeface="Meiryo"/>
                  <a:ea typeface="Meiryo"/>
                  <a:cs typeface="Meiryo"/>
                  <a:sym typeface="Meiryo"/>
                </a:rPr>
                <a:t>スワイプ</a:t>
              </a:r>
              <a:endParaRPr sz="1200" b="1" i="0" u="none" strike="noStrike" cap="none">
                <a:solidFill>
                  <a:srgbClr val="EE827C"/>
                </a:solidFill>
                <a:latin typeface="Meiryo"/>
                <a:ea typeface="Meiryo"/>
                <a:cs typeface="Meiryo"/>
                <a:sym typeface="Meiryo"/>
              </a:endParaRPr>
            </a:p>
          </p:txBody>
        </p:sp>
        <p:pic>
          <p:nvPicPr>
            <p:cNvPr id="387" name="Google Shape;387;p8"/>
            <p:cNvPicPr preferRelativeResize="0"/>
            <p:nvPr/>
          </p:nvPicPr>
          <p:blipFill rotWithShape="1">
            <a:blip r:embed="rId3">
              <a:alphaModFix/>
            </a:blip>
            <a:srcRect t="417"/>
            <a:stretch/>
          </p:blipFill>
          <p:spPr>
            <a:xfrm>
              <a:off x="5575325" y="1955788"/>
              <a:ext cx="725400" cy="1440000"/>
            </a:xfrm>
            <a:prstGeom prst="roundRect">
              <a:avLst>
                <a:gd name="adj" fmla="val 14674"/>
              </a:avLst>
            </a:prstGeom>
            <a:noFill/>
            <a:ln>
              <a:noFill/>
            </a:ln>
          </p:spPr>
        </p:pic>
        <p:sp>
          <p:nvSpPr>
            <p:cNvPr id="388" name="Google Shape;388;p8"/>
            <p:cNvSpPr/>
            <p:nvPr/>
          </p:nvSpPr>
          <p:spPr>
            <a:xfrm>
              <a:off x="5772272" y="2042440"/>
              <a:ext cx="331500" cy="1344600"/>
            </a:xfrm>
            <a:prstGeom prst="upArrow">
              <a:avLst>
                <a:gd name="adj1" fmla="val 50000"/>
                <a:gd name="adj2" fmla="val 50000"/>
              </a:avLst>
            </a:prstGeom>
            <a:solidFill>
              <a:srgbClr val="EE82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9" name="Google Shape;389;p8"/>
            <p:cNvPicPr preferRelativeResize="0"/>
            <p:nvPr/>
          </p:nvPicPr>
          <p:blipFill rotWithShape="1">
            <a:blip r:embed="rId5">
              <a:alphaModFix/>
            </a:blip>
            <a:srcRect r="16812" b="6515"/>
            <a:stretch/>
          </p:blipFill>
          <p:spPr>
            <a:xfrm flipH="1">
              <a:off x="5107400" y="3321050"/>
              <a:ext cx="840901" cy="847799"/>
            </a:xfrm>
            <a:prstGeom prst="rect">
              <a:avLst/>
            </a:prstGeom>
            <a:noFill/>
            <a:ln>
              <a:noFill/>
            </a:ln>
          </p:spPr>
        </p:pic>
        <p:sp>
          <p:nvSpPr>
            <p:cNvPr id="390" name="Google Shape;390;p8"/>
            <p:cNvSpPr txBox="1"/>
            <p:nvPr/>
          </p:nvSpPr>
          <p:spPr>
            <a:xfrm>
              <a:off x="5772275" y="4273625"/>
              <a:ext cx="1131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EE827C"/>
                  </a:solidFill>
                  <a:latin typeface="Meiryo"/>
                  <a:ea typeface="Meiryo"/>
                  <a:cs typeface="Meiryo"/>
                  <a:sym typeface="Meiryo"/>
                </a:rPr>
                <a:t>タップ</a:t>
              </a:r>
              <a:endParaRPr sz="1200" b="1" i="0" u="none" strike="noStrike" cap="none">
                <a:solidFill>
                  <a:srgbClr val="EE827C"/>
                </a:solidFill>
                <a:latin typeface="Meiryo"/>
                <a:ea typeface="Meiryo"/>
                <a:cs typeface="Meiryo"/>
                <a:sym typeface="Meiryo"/>
              </a:endParaRPr>
            </a:p>
          </p:txBody>
        </p:sp>
      </p:grpSp>
      <p:sp>
        <p:nvSpPr>
          <p:cNvPr id="391" name="Google Shape;391;p8"/>
          <p:cNvSpPr/>
          <p:nvPr/>
        </p:nvSpPr>
        <p:spPr>
          <a:xfrm rot="5400000">
            <a:off x="237862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8"/>
          <p:cNvSpPr/>
          <p:nvPr/>
        </p:nvSpPr>
        <p:spPr>
          <a:xfrm rot="5400000">
            <a:off x="708742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8"/>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12</a:t>
            </a:fld>
            <a:endParaRPr/>
          </a:p>
        </p:txBody>
      </p:sp>
      <p:grpSp>
        <p:nvGrpSpPr>
          <p:cNvPr id="394" name="Google Shape;394;p8"/>
          <p:cNvGrpSpPr/>
          <p:nvPr/>
        </p:nvGrpSpPr>
        <p:grpSpPr>
          <a:xfrm>
            <a:off x="2701950" y="1122950"/>
            <a:ext cx="2097500" cy="5094600"/>
            <a:chOff x="342925" y="1122950"/>
            <a:chExt cx="2097500" cy="5094600"/>
          </a:xfrm>
        </p:grpSpPr>
        <p:grpSp>
          <p:nvGrpSpPr>
            <p:cNvPr id="395" name="Google Shape;395;p8"/>
            <p:cNvGrpSpPr/>
            <p:nvPr/>
          </p:nvGrpSpPr>
          <p:grpSpPr>
            <a:xfrm>
              <a:off x="342925" y="1122950"/>
              <a:ext cx="2097500" cy="5094600"/>
              <a:chOff x="342925" y="1122950"/>
              <a:chExt cx="2097500" cy="5094600"/>
            </a:xfrm>
          </p:grpSpPr>
          <p:sp>
            <p:nvSpPr>
              <p:cNvPr id="396" name="Google Shape;396;p8"/>
              <p:cNvSpPr/>
              <p:nvPr/>
            </p:nvSpPr>
            <p:spPr>
              <a:xfrm>
                <a:off x="352425"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2"/>
                    </a:solidFill>
                    <a:latin typeface="Meiryo"/>
                    <a:ea typeface="Meiryo"/>
                    <a:cs typeface="Meiryo"/>
                    <a:sym typeface="Meiryo"/>
                  </a:rPr>
                  <a:t>「正しく公的個人認証されました」と表示されます。</a:t>
                </a:r>
                <a:r>
                  <a:rPr lang="ja-JP" sz="1200" b="1" i="0" u="none" strike="noStrike" cap="none" dirty="0">
                    <a:solidFill>
                      <a:srgbClr val="FF0000"/>
                    </a:solidFill>
                    <a:highlight>
                      <a:schemeClr val="lt1"/>
                    </a:highlight>
                    <a:latin typeface="Meiryo"/>
                    <a:ea typeface="Meiryo"/>
                    <a:cs typeface="Meiryo"/>
                    <a:sym typeface="Meiryo"/>
                  </a:rPr>
                  <a:t>この時、「戻る」ボタンを押さないでください。</a:t>
                </a:r>
                <a:r>
                  <a:rPr lang="ja-JP" altLang="en-US" sz="1050" b="0" i="0" u="none" strike="noStrike" cap="none" dirty="0">
                    <a:solidFill>
                      <a:schemeClr val="dk2"/>
                    </a:solidFill>
                    <a:latin typeface="Meiryo"/>
                    <a:ea typeface="Meiryo"/>
                    <a:cs typeface="Meiryo"/>
                    <a:sym typeface="Meiryo"/>
                  </a:rPr>
                  <a:t>（画面が切り替わるまでお待ちください）</a:t>
                </a:r>
                <a:endParaRPr lang="en-US" altLang="ja-JP" sz="1050" dirty="0">
                  <a:solidFill>
                    <a:schemeClr val="tx1"/>
                  </a:solidFill>
                  <a:highlight>
                    <a:schemeClr val="lt1"/>
                  </a:highlight>
                  <a:latin typeface="Meiryo"/>
                  <a:ea typeface="Meiryo"/>
                  <a:cs typeface="Meiryo"/>
                  <a:sym typeface="Meiryo"/>
                </a:endParaRPr>
              </a:p>
            </p:txBody>
          </p:sp>
          <p:sp>
            <p:nvSpPr>
              <p:cNvPr id="397" name="Google Shape;397;p8"/>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⑲</a:t>
                </a:r>
                <a:endParaRPr sz="4800" b="1" i="0" u="none" strike="noStrike" cap="none">
                  <a:solidFill>
                    <a:srgbClr val="007BBB"/>
                  </a:solidFill>
                  <a:latin typeface="Meiryo"/>
                  <a:ea typeface="Meiryo"/>
                  <a:cs typeface="Meiryo"/>
                  <a:sym typeface="Meiryo"/>
                </a:endParaRPr>
              </a:p>
            </p:txBody>
          </p:sp>
        </p:grpSp>
        <p:grpSp>
          <p:nvGrpSpPr>
            <p:cNvPr id="398" name="Google Shape;398;p8"/>
            <p:cNvGrpSpPr/>
            <p:nvPr/>
          </p:nvGrpSpPr>
          <p:grpSpPr>
            <a:xfrm>
              <a:off x="709435" y="1988995"/>
              <a:ext cx="1364493" cy="2880088"/>
              <a:chOff x="6575905" y="-198800"/>
              <a:chExt cx="3315900" cy="6999000"/>
            </a:xfrm>
          </p:grpSpPr>
          <p:sp>
            <p:nvSpPr>
              <p:cNvPr id="399" name="Google Shape;399;p8"/>
              <p:cNvSpPr/>
              <p:nvPr/>
            </p:nvSpPr>
            <p:spPr>
              <a:xfrm>
                <a:off x="6575905" y="-198800"/>
                <a:ext cx="3315900" cy="6999000"/>
              </a:xfrm>
              <a:prstGeom prst="roundRect">
                <a:avLst>
                  <a:gd name="adj" fmla="val 13185"/>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0" name="Google Shape;400;p8"/>
              <p:cNvPicPr preferRelativeResize="0"/>
              <p:nvPr/>
            </p:nvPicPr>
            <p:blipFill rotWithShape="1">
              <a:blip r:embed="rId6">
                <a:alphaModFix/>
              </a:blip>
              <a:srcRect/>
              <a:stretch/>
            </p:blipFill>
            <p:spPr>
              <a:xfrm>
                <a:off x="6644155" y="-128300"/>
                <a:ext cx="3179400" cy="6858000"/>
              </a:xfrm>
              <a:prstGeom prst="roundRect">
                <a:avLst>
                  <a:gd name="adj" fmla="val 10999"/>
                </a:avLst>
              </a:prstGeom>
              <a:noFill/>
              <a:ln>
                <a:noFill/>
              </a:ln>
            </p:spPr>
          </p:pic>
        </p:grpSp>
        <p:sp>
          <p:nvSpPr>
            <p:cNvPr id="401" name="Google Shape;401;p8"/>
            <p:cNvSpPr/>
            <p:nvPr/>
          </p:nvSpPr>
          <p:spPr>
            <a:xfrm rot="2700000">
              <a:off x="1125718" y="4327599"/>
              <a:ext cx="524815" cy="524815"/>
            </a:xfrm>
            <a:prstGeom prst="plus">
              <a:avLst>
                <a:gd name="adj" fmla="val 42593"/>
              </a:avLst>
            </a:prstGeom>
            <a:solidFill>
              <a:srgbClr val="EE82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8"/>
            <p:cNvSpPr txBox="1"/>
            <p:nvPr/>
          </p:nvSpPr>
          <p:spPr>
            <a:xfrm>
              <a:off x="942913" y="4067725"/>
              <a:ext cx="1131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EE827C"/>
                  </a:solidFill>
                  <a:latin typeface="Meiryo"/>
                  <a:ea typeface="Meiryo"/>
                  <a:cs typeface="Meiryo"/>
                  <a:sym typeface="Meiryo"/>
                </a:rPr>
                <a:t>押さない！</a:t>
              </a:r>
              <a:endParaRPr sz="1200" b="1" i="0" u="none" strike="noStrike" cap="none">
                <a:solidFill>
                  <a:srgbClr val="EE827C"/>
                </a:solidFill>
                <a:latin typeface="Meiryo"/>
                <a:ea typeface="Meiryo"/>
                <a:cs typeface="Meiryo"/>
                <a:sym typeface="Meiryo"/>
              </a:endParaRPr>
            </a:p>
          </p:txBody>
        </p:sp>
      </p:grpSp>
      <p:grpSp>
        <p:nvGrpSpPr>
          <p:cNvPr id="403" name="Google Shape;403;p8"/>
          <p:cNvGrpSpPr/>
          <p:nvPr/>
        </p:nvGrpSpPr>
        <p:grpSpPr>
          <a:xfrm>
            <a:off x="349271" y="1122950"/>
            <a:ext cx="2088012" cy="5094600"/>
            <a:chOff x="349271" y="1122950"/>
            <a:chExt cx="2088012" cy="5094600"/>
          </a:xfrm>
        </p:grpSpPr>
        <p:sp>
          <p:nvSpPr>
            <p:cNvPr id="404" name="Google Shape;404;p8"/>
            <p:cNvSpPr/>
            <p:nvPr/>
          </p:nvSpPr>
          <p:spPr>
            <a:xfrm>
              <a:off x="349271"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2"/>
                  </a:solidFill>
                  <a:latin typeface="Meiryo"/>
                  <a:ea typeface="Meiryo"/>
                  <a:cs typeface="Meiryo"/>
                  <a:sym typeface="Meiryo"/>
                </a:rPr>
                <a:t>「本人確認に関する同意」画面が表示されます。「同意する」をタップします。</a:t>
              </a:r>
              <a:endParaRPr sz="1200" b="0" i="0" u="none" strike="noStrike" cap="none" dirty="0">
                <a:solidFill>
                  <a:schemeClr val="dk2"/>
                </a:solidFill>
                <a:latin typeface="Meiryo"/>
                <a:ea typeface="Meiryo"/>
                <a:cs typeface="Meiryo"/>
                <a:sym typeface="Meiryo"/>
              </a:endParaRPr>
            </a:p>
          </p:txBody>
        </p:sp>
        <p:sp>
          <p:nvSpPr>
            <p:cNvPr id="405" name="Google Shape;405;p8"/>
            <p:cNvSpPr/>
            <p:nvPr/>
          </p:nvSpPr>
          <p:spPr>
            <a:xfrm>
              <a:off x="349283"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⑱</a:t>
              </a:r>
              <a:endParaRPr sz="4800" b="1" i="0" u="none" strike="noStrike" cap="none">
                <a:solidFill>
                  <a:srgbClr val="007BBB"/>
                </a:solidFill>
                <a:latin typeface="Meiryo"/>
                <a:ea typeface="Meiryo"/>
                <a:cs typeface="Meiryo"/>
                <a:sym typeface="Meiryo"/>
              </a:endParaRPr>
            </a:p>
          </p:txBody>
        </p:sp>
        <p:grpSp>
          <p:nvGrpSpPr>
            <p:cNvPr id="406" name="Google Shape;406;p8"/>
            <p:cNvGrpSpPr/>
            <p:nvPr/>
          </p:nvGrpSpPr>
          <p:grpSpPr>
            <a:xfrm>
              <a:off x="711035" y="1980348"/>
              <a:ext cx="1364493" cy="2880088"/>
              <a:chOff x="6652105" y="-122600"/>
              <a:chExt cx="3315900" cy="6999000"/>
            </a:xfrm>
          </p:grpSpPr>
          <p:sp>
            <p:nvSpPr>
              <p:cNvPr id="407" name="Google Shape;407;p8"/>
              <p:cNvSpPr/>
              <p:nvPr/>
            </p:nvSpPr>
            <p:spPr>
              <a:xfrm>
                <a:off x="6652105" y="-122600"/>
                <a:ext cx="3315900" cy="6999000"/>
              </a:xfrm>
              <a:prstGeom prst="roundRect">
                <a:avLst>
                  <a:gd name="adj" fmla="val 13185"/>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8" name="Google Shape;408;p8"/>
              <p:cNvPicPr preferRelativeResize="0"/>
              <p:nvPr/>
            </p:nvPicPr>
            <p:blipFill rotWithShape="1">
              <a:blip r:embed="rId7">
                <a:alphaModFix/>
              </a:blip>
              <a:srcRect/>
              <a:stretch/>
            </p:blipFill>
            <p:spPr>
              <a:xfrm>
                <a:off x="6720355" y="-52100"/>
                <a:ext cx="3179400" cy="6858000"/>
              </a:xfrm>
              <a:prstGeom prst="roundRect">
                <a:avLst>
                  <a:gd name="adj" fmla="val 11571"/>
                </a:avLst>
              </a:prstGeom>
              <a:noFill/>
              <a:ln>
                <a:noFill/>
              </a:ln>
            </p:spPr>
          </p:pic>
        </p:grpSp>
        <p:sp>
          <p:nvSpPr>
            <p:cNvPr id="409" name="Google Shape;409;p8"/>
            <p:cNvSpPr/>
            <p:nvPr/>
          </p:nvSpPr>
          <p:spPr>
            <a:xfrm>
              <a:off x="1398775" y="3623805"/>
              <a:ext cx="555300" cy="2535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9"/>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13</a:t>
            </a:fld>
            <a:endParaRPr/>
          </a:p>
        </p:txBody>
      </p:sp>
      <p:sp>
        <p:nvSpPr>
          <p:cNvPr id="417" name="Google Shape;417;p9"/>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Autofit/>
          </a:bodyPr>
          <a:lstStyle/>
          <a:p>
            <a:pPr marL="0" lvl="0" indent="0" algn="l" rtl="0">
              <a:lnSpc>
                <a:spcPct val="100000"/>
              </a:lnSpc>
              <a:spcBef>
                <a:spcPts val="0"/>
              </a:spcBef>
              <a:spcAft>
                <a:spcPts val="0"/>
              </a:spcAft>
              <a:buClr>
                <a:schemeClr val="dk1"/>
              </a:buClr>
              <a:buSzPts val="2673"/>
              <a:buFont typeface="Arial"/>
              <a:buNone/>
            </a:pPr>
            <a:r>
              <a:rPr lang="ja-JP" sz="2400"/>
              <a:t>04.「xIDアプリ」を利用してマイナンバーを使った公的個人認証を実施</a:t>
            </a:r>
            <a:endParaRPr sz="2400"/>
          </a:p>
        </p:txBody>
      </p:sp>
      <p:grpSp>
        <p:nvGrpSpPr>
          <p:cNvPr id="418" name="Google Shape;418;p9"/>
          <p:cNvGrpSpPr/>
          <p:nvPr/>
        </p:nvGrpSpPr>
        <p:grpSpPr>
          <a:xfrm>
            <a:off x="224040" y="1104916"/>
            <a:ext cx="2537719" cy="5387032"/>
            <a:chOff x="134592" y="1122950"/>
            <a:chExt cx="2537719" cy="5387032"/>
          </a:xfrm>
        </p:grpSpPr>
        <p:sp>
          <p:nvSpPr>
            <p:cNvPr id="419" name="Google Shape;419;p9"/>
            <p:cNvSpPr/>
            <p:nvPr/>
          </p:nvSpPr>
          <p:spPr>
            <a:xfrm>
              <a:off x="134592" y="1122950"/>
              <a:ext cx="2537719" cy="5387032"/>
            </a:xfrm>
            <a:prstGeom prst="roundRect">
              <a:avLst>
                <a:gd name="adj" fmla="val 6635"/>
              </a:avLst>
            </a:prstGeom>
            <a:solidFill>
              <a:srgbClr val="E5F6FF"/>
            </a:solidFill>
            <a:ln>
              <a:noFill/>
            </a:ln>
          </p:spPr>
          <p:txBody>
            <a:bodyPr spcFirstLastPara="1" wrap="square" lIns="144000" tIns="3744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2"/>
                  </a:solidFill>
                  <a:latin typeface="Meiryo"/>
                  <a:ea typeface="Meiryo"/>
                  <a:cs typeface="Meiryo"/>
                  <a:sym typeface="Meiryo"/>
                </a:rPr>
                <a:t>「電子申請システム」のページが開かれるので、「送信完了」と表示されていることを確認します。</a:t>
              </a:r>
              <a:endParaRPr lang="en-US" altLang="ja-JP" sz="1200" b="0" i="0" u="none" strike="noStrike" cap="none" dirty="0">
                <a:solidFill>
                  <a:schemeClr val="dk2"/>
                </a:solidFill>
                <a:latin typeface="Meiryo"/>
                <a:ea typeface="Meiryo"/>
                <a:cs typeface="Meiryo"/>
                <a:sym typeface="Meiryo"/>
              </a:endParaRPr>
            </a:p>
            <a:p>
              <a:pPr>
                <a:buSzPts val="1200"/>
              </a:pPr>
              <a:r>
                <a:rPr lang="en-US" altLang="ja-JP" sz="1000" b="1" dirty="0">
                  <a:solidFill>
                    <a:srgbClr val="FF0000"/>
                  </a:solidFill>
                  <a:highlight>
                    <a:schemeClr val="lt1"/>
                  </a:highlight>
                  <a:latin typeface="Meiryo"/>
                  <a:ea typeface="Meiryo"/>
                  <a:cs typeface="Meiryo"/>
                  <a:sym typeface="Meiryo"/>
                </a:rPr>
                <a:t>※</a:t>
              </a:r>
              <a:r>
                <a:rPr lang="ja-JP" altLang="en-US" sz="1000" b="1" dirty="0">
                  <a:solidFill>
                    <a:srgbClr val="FF0000"/>
                  </a:solidFill>
                  <a:highlight>
                    <a:schemeClr val="lt1"/>
                  </a:highlight>
                  <a:latin typeface="Meiryo"/>
                  <a:ea typeface="Meiryo"/>
                  <a:cs typeface="Meiryo"/>
                  <a:sym typeface="Meiryo"/>
                </a:rPr>
                <a:t>「送信完了」が表示されない場合、完了していない場合もありますのでご注意ください</a:t>
              </a:r>
              <a:r>
                <a:rPr lang="ja-JP" altLang="en-US" sz="1000" dirty="0">
                  <a:solidFill>
                    <a:schemeClr val="tx1"/>
                  </a:solidFill>
                  <a:highlight>
                    <a:schemeClr val="lt1"/>
                  </a:highlight>
                  <a:latin typeface="Meiryo"/>
                  <a:ea typeface="Meiryo"/>
                  <a:cs typeface="Meiryo"/>
                  <a:sym typeface="Meiryo"/>
                </a:rPr>
                <a:t>。完了したかどうかは、㉓のメールが届いたかどうかでご確認ください。</a:t>
              </a:r>
              <a:endParaRPr lang="ja-JP" altLang="en-US" sz="1000" dirty="0">
                <a:solidFill>
                  <a:schemeClr val="tx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p:txBody>
        </p:sp>
        <p:sp>
          <p:nvSpPr>
            <p:cNvPr id="420" name="Google Shape;420;p9"/>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㉒</a:t>
              </a:r>
              <a:endParaRPr sz="4800" b="1" i="0" u="none" strike="noStrike" cap="none">
                <a:solidFill>
                  <a:srgbClr val="007BBB"/>
                </a:solidFill>
                <a:latin typeface="Meiryo"/>
                <a:ea typeface="Meiryo"/>
                <a:cs typeface="Meiryo"/>
                <a:sym typeface="Meiryo"/>
              </a:endParaRPr>
            </a:p>
          </p:txBody>
        </p:sp>
        <p:grpSp>
          <p:nvGrpSpPr>
            <p:cNvPr id="421" name="Google Shape;421;p9"/>
            <p:cNvGrpSpPr/>
            <p:nvPr/>
          </p:nvGrpSpPr>
          <p:grpSpPr>
            <a:xfrm>
              <a:off x="721871" y="1982612"/>
              <a:ext cx="1302965" cy="2588438"/>
              <a:chOff x="7772075" y="1989000"/>
              <a:chExt cx="1370100" cy="2721807"/>
            </a:xfrm>
          </p:grpSpPr>
          <p:pic>
            <p:nvPicPr>
              <p:cNvPr id="422" name="Google Shape;422;p9"/>
              <p:cNvPicPr preferRelativeResize="0"/>
              <p:nvPr/>
            </p:nvPicPr>
            <p:blipFill rotWithShape="1">
              <a:blip r:embed="rId3">
                <a:alphaModFix/>
              </a:blip>
              <a:srcRect t="416" r="1458" b="426"/>
              <a:stretch/>
            </p:blipFill>
            <p:spPr>
              <a:xfrm>
                <a:off x="7772075" y="1989000"/>
                <a:ext cx="1370100" cy="2721807"/>
              </a:xfrm>
              <a:prstGeom prst="roundRect">
                <a:avLst>
                  <a:gd name="adj" fmla="val 14045"/>
                </a:avLst>
              </a:prstGeom>
              <a:noFill/>
              <a:ln>
                <a:noFill/>
              </a:ln>
            </p:spPr>
          </p:pic>
          <p:pic>
            <p:nvPicPr>
              <p:cNvPr id="423" name="Google Shape;423;p9"/>
              <p:cNvPicPr preferRelativeResize="0"/>
              <p:nvPr/>
            </p:nvPicPr>
            <p:blipFill rotWithShape="1">
              <a:blip r:embed="rId4">
                <a:alphaModFix/>
              </a:blip>
              <a:srcRect b="3753"/>
              <a:stretch/>
            </p:blipFill>
            <p:spPr>
              <a:xfrm>
                <a:off x="7833827" y="2189480"/>
                <a:ext cx="1261158" cy="2521327"/>
              </a:xfrm>
              <a:prstGeom prst="rect">
                <a:avLst/>
              </a:prstGeom>
              <a:noFill/>
              <a:ln>
                <a:noFill/>
              </a:ln>
            </p:spPr>
          </p:pic>
        </p:grpSp>
        <p:sp>
          <p:nvSpPr>
            <p:cNvPr id="424" name="Google Shape;424;p9"/>
            <p:cNvSpPr/>
            <p:nvPr/>
          </p:nvSpPr>
          <p:spPr>
            <a:xfrm>
              <a:off x="791475" y="2644929"/>
              <a:ext cx="350100" cy="1275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5" name="Google Shape;425;p9"/>
          <p:cNvGrpSpPr/>
          <p:nvPr/>
        </p:nvGrpSpPr>
        <p:grpSpPr>
          <a:xfrm>
            <a:off x="2978861" y="1104916"/>
            <a:ext cx="2221789" cy="5094600"/>
            <a:chOff x="2695981" y="1122950"/>
            <a:chExt cx="2102477" cy="5094600"/>
          </a:xfrm>
        </p:grpSpPr>
        <p:sp>
          <p:nvSpPr>
            <p:cNvPr id="426" name="Google Shape;426;p9"/>
            <p:cNvSpPr/>
            <p:nvPr/>
          </p:nvSpPr>
          <p:spPr>
            <a:xfrm>
              <a:off x="2710458" y="1122950"/>
              <a:ext cx="2088000" cy="5094600"/>
            </a:xfrm>
            <a:prstGeom prst="roundRect">
              <a:avLst>
                <a:gd name="adj" fmla="val 6635"/>
              </a:avLst>
            </a:prstGeom>
            <a:solidFill>
              <a:srgbClr val="E5F6FF"/>
            </a:solidFill>
            <a:ln>
              <a:noFill/>
            </a:ln>
          </p:spPr>
          <p:txBody>
            <a:bodyPr spcFirstLastPara="1" wrap="square" lIns="72000" tIns="3744000" rIns="7200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dirty="0">
                  <a:solidFill>
                    <a:schemeClr val="dk2"/>
                  </a:solidFill>
                  <a:latin typeface="Meiryo"/>
                  <a:ea typeface="Meiryo"/>
                  <a:cs typeface="Meiryo"/>
                  <a:sym typeface="Meiryo"/>
                </a:rPr>
                <a:t>登録したメールアドレス宛に「仮申請完了のご案内」メールが届くので、メールアプリ等を開いて確認します。</a:t>
              </a:r>
              <a:r>
                <a:rPr lang="ja-JP" sz="1100" b="1" i="0" u="none" strike="noStrike" cap="none" dirty="0">
                  <a:solidFill>
                    <a:srgbClr val="FF0000"/>
                  </a:solidFill>
                  <a:latin typeface="Meiryo"/>
                  <a:ea typeface="Meiryo"/>
                  <a:cs typeface="Meiryo"/>
                  <a:sym typeface="Meiryo"/>
                </a:rPr>
                <a:t>メールに記載されているパスワードは今後の手順で利用するため大切に保管してください</a:t>
              </a:r>
              <a:r>
                <a:rPr lang="ja-JP" sz="1100" b="0" i="0" u="none" strike="noStrike" cap="none" dirty="0">
                  <a:solidFill>
                    <a:schemeClr val="dk2"/>
                  </a:solidFill>
                  <a:latin typeface="Meiryo"/>
                  <a:ea typeface="Meiryo"/>
                  <a:cs typeface="Meiryo"/>
                  <a:sym typeface="Meiryo"/>
                </a:rPr>
                <a:t>。</a:t>
              </a:r>
              <a:endParaRPr sz="1100" b="0" i="0" u="none" strike="noStrike" cap="none" dirty="0">
                <a:solidFill>
                  <a:schemeClr val="dk2"/>
                </a:solidFill>
                <a:latin typeface="Meiryo"/>
                <a:ea typeface="Meiryo"/>
                <a:cs typeface="Meiryo"/>
                <a:sym typeface="Meiryo"/>
              </a:endParaRPr>
            </a:p>
          </p:txBody>
        </p:sp>
        <p:sp>
          <p:nvSpPr>
            <p:cNvPr id="427" name="Google Shape;427;p9"/>
            <p:cNvSpPr/>
            <p:nvPr/>
          </p:nvSpPr>
          <p:spPr>
            <a:xfrm>
              <a:off x="2695981"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㉓</a:t>
              </a:r>
              <a:endParaRPr sz="4800" b="1" i="0" u="none" strike="noStrike" cap="none">
                <a:solidFill>
                  <a:srgbClr val="007BBB"/>
                </a:solidFill>
                <a:latin typeface="Meiryo"/>
                <a:ea typeface="Meiryo"/>
                <a:cs typeface="Meiryo"/>
                <a:sym typeface="Meiryo"/>
              </a:endParaRPr>
            </a:p>
          </p:txBody>
        </p:sp>
        <p:sp>
          <p:nvSpPr>
            <p:cNvPr id="428" name="Google Shape;428;p9"/>
            <p:cNvSpPr/>
            <p:nvPr/>
          </p:nvSpPr>
          <p:spPr>
            <a:xfrm>
              <a:off x="2948649" y="2076744"/>
              <a:ext cx="381000" cy="442200"/>
            </a:xfrm>
            <a:prstGeom prst="rect">
              <a:avLst/>
            </a:prstGeom>
            <a:noFill/>
            <a:ln w="28575" cap="flat" cmpd="sng">
              <a:solidFill>
                <a:srgbClr val="007BB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9" name="Google Shape;429;p9"/>
            <p:cNvGrpSpPr/>
            <p:nvPr/>
          </p:nvGrpSpPr>
          <p:grpSpPr>
            <a:xfrm>
              <a:off x="2880400" y="1982636"/>
              <a:ext cx="1223425" cy="1064010"/>
              <a:chOff x="2880400" y="1982667"/>
              <a:chExt cx="1223425" cy="1064010"/>
            </a:xfrm>
          </p:grpSpPr>
          <p:grpSp>
            <p:nvGrpSpPr>
              <p:cNvPr id="430" name="Google Shape;430;p9"/>
              <p:cNvGrpSpPr/>
              <p:nvPr/>
            </p:nvGrpSpPr>
            <p:grpSpPr>
              <a:xfrm>
                <a:off x="2880400" y="1982667"/>
                <a:ext cx="1223425" cy="1064010"/>
                <a:chOff x="3409475" y="2701900"/>
                <a:chExt cx="1223425" cy="2256650"/>
              </a:xfrm>
            </p:grpSpPr>
            <p:sp>
              <p:nvSpPr>
                <p:cNvPr id="431" name="Google Shape;431;p9"/>
                <p:cNvSpPr/>
                <p:nvPr/>
              </p:nvSpPr>
              <p:spPr>
                <a:xfrm>
                  <a:off x="3409500" y="2701900"/>
                  <a:ext cx="1223400" cy="2126400"/>
                </a:xfrm>
                <a:prstGeom prst="roundRect">
                  <a:avLst>
                    <a:gd name="adj" fmla="val 13185"/>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9"/>
                <p:cNvSpPr/>
                <p:nvPr/>
              </p:nvSpPr>
              <p:spPr>
                <a:xfrm>
                  <a:off x="3409475" y="4630050"/>
                  <a:ext cx="1223400" cy="328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33" name="Google Shape;433;p9"/>
              <p:cNvPicPr preferRelativeResize="0"/>
              <p:nvPr/>
            </p:nvPicPr>
            <p:blipFill rotWithShape="1">
              <a:blip r:embed="rId5">
                <a:alphaModFix/>
              </a:blip>
              <a:srcRect b="49967"/>
              <a:stretch/>
            </p:blipFill>
            <p:spPr>
              <a:xfrm>
                <a:off x="2915650" y="2020901"/>
                <a:ext cx="1152900" cy="1025700"/>
              </a:xfrm>
              <a:prstGeom prst="roundRect">
                <a:avLst>
                  <a:gd name="adj" fmla="val 9572"/>
                </a:avLst>
              </a:prstGeom>
              <a:noFill/>
              <a:ln>
                <a:noFill/>
              </a:ln>
            </p:spPr>
          </p:pic>
        </p:grpSp>
        <p:sp>
          <p:nvSpPr>
            <p:cNvPr id="434" name="Google Shape;434;p9"/>
            <p:cNvSpPr txBox="1"/>
            <p:nvPr/>
          </p:nvSpPr>
          <p:spPr>
            <a:xfrm>
              <a:off x="3590075" y="1871325"/>
              <a:ext cx="1152900" cy="524700"/>
            </a:xfrm>
            <a:prstGeom prst="rect">
              <a:avLst/>
            </a:prstGeom>
            <a:solidFill>
              <a:srgbClr val="FFFFFF">
                <a:alpha val="73725"/>
              </a:srgbClr>
            </a:solidFill>
            <a:ln>
              <a:noFill/>
            </a:ln>
          </p:spPr>
          <p:txBody>
            <a:bodyPr spcFirstLastPara="1" wrap="square" lIns="18000" tIns="54000" rIns="18000" bIns="540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900" b="1" i="0" u="none" strike="noStrike" cap="none">
                  <a:solidFill>
                    <a:srgbClr val="007BBB"/>
                  </a:solidFill>
                  <a:latin typeface="Meiryo"/>
                  <a:ea typeface="Meiryo"/>
                  <a:cs typeface="Meiryo"/>
                  <a:sym typeface="Meiryo"/>
                </a:rPr>
                <a:t>メールアプリ等を利用してメールを確認します。</a:t>
              </a:r>
              <a:endParaRPr sz="900" b="1" i="0" u="none" strike="noStrike" cap="none">
                <a:solidFill>
                  <a:srgbClr val="007BBB"/>
                </a:solidFill>
                <a:latin typeface="Meiryo"/>
                <a:ea typeface="Meiryo"/>
                <a:cs typeface="Meiryo"/>
                <a:sym typeface="Meiryo"/>
              </a:endParaRPr>
            </a:p>
          </p:txBody>
        </p:sp>
        <p:grpSp>
          <p:nvGrpSpPr>
            <p:cNvPr id="435" name="Google Shape;435;p9"/>
            <p:cNvGrpSpPr/>
            <p:nvPr/>
          </p:nvGrpSpPr>
          <p:grpSpPr>
            <a:xfrm>
              <a:off x="3409475" y="2444650"/>
              <a:ext cx="1223425" cy="2256650"/>
              <a:chOff x="3409475" y="2701900"/>
              <a:chExt cx="1223425" cy="2256650"/>
            </a:xfrm>
          </p:grpSpPr>
          <p:grpSp>
            <p:nvGrpSpPr>
              <p:cNvPr id="436" name="Google Shape;436;p9"/>
              <p:cNvGrpSpPr/>
              <p:nvPr/>
            </p:nvGrpSpPr>
            <p:grpSpPr>
              <a:xfrm>
                <a:off x="3409475" y="2701900"/>
                <a:ext cx="1223425" cy="2256650"/>
                <a:chOff x="3409475" y="2701900"/>
                <a:chExt cx="1223425" cy="2256650"/>
              </a:xfrm>
            </p:grpSpPr>
            <p:sp>
              <p:nvSpPr>
                <p:cNvPr id="437" name="Google Shape;437;p9"/>
                <p:cNvSpPr/>
                <p:nvPr/>
              </p:nvSpPr>
              <p:spPr>
                <a:xfrm>
                  <a:off x="3409500" y="2701900"/>
                  <a:ext cx="1223400" cy="2126400"/>
                </a:xfrm>
                <a:prstGeom prst="roundRect">
                  <a:avLst>
                    <a:gd name="adj" fmla="val 13185"/>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9"/>
                <p:cNvSpPr/>
                <p:nvPr/>
              </p:nvSpPr>
              <p:spPr>
                <a:xfrm>
                  <a:off x="3409475" y="4630050"/>
                  <a:ext cx="1223400" cy="328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39" name="Google Shape;439;p9"/>
              <p:cNvGrpSpPr/>
              <p:nvPr/>
            </p:nvGrpSpPr>
            <p:grpSpPr>
              <a:xfrm>
                <a:off x="3443267" y="2744731"/>
                <a:ext cx="1155900" cy="2213819"/>
                <a:chOff x="3439742" y="2744731"/>
                <a:chExt cx="1155900" cy="2213819"/>
              </a:xfrm>
            </p:grpSpPr>
            <p:pic>
              <p:nvPicPr>
                <p:cNvPr id="440" name="Google Shape;440;p9"/>
                <p:cNvPicPr preferRelativeResize="0"/>
                <p:nvPr/>
              </p:nvPicPr>
              <p:blipFill rotWithShape="1">
                <a:blip r:embed="rId6">
                  <a:alphaModFix/>
                </a:blip>
                <a:srcRect t="7724" b="40040"/>
                <a:stretch/>
              </p:blipFill>
              <p:spPr>
                <a:xfrm>
                  <a:off x="3439750" y="3653550"/>
                  <a:ext cx="1154700" cy="1305000"/>
                </a:xfrm>
                <a:prstGeom prst="roundRect">
                  <a:avLst>
                    <a:gd name="adj" fmla="val 0"/>
                  </a:avLst>
                </a:prstGeom>
                <a:solidFill>
                  <a:srgbClr val="ECECEC"/>
                </a:solidFill>
                <a:ln>
                  <a:noFill/>
                </a:ln>
              </p:spPr>
            </p:pic>
            <p:pic>
              <p:nvPicPr>
                <p:cNvPr id="441" name="Google Shape;441;p9"/>
                <p:cNvPicPr preferRelativeResize="0"/>
                <p:nvPr/>
              </p:nvPicPr>
              <p:blipFill rotWithShape="1">
                <a:blip r:embed="rId7">
                  <a:alphaModFix/>
                </a:blip>
                <a:srcRect t="5370" r="178" b="45671"/>
                <a:stretch/>
              </p:blipFill>
              <p:spPr>
                <a:xfrm>
                  <a:off x="3439742" y="2744731"/>
                  <a:ext cx="1155900" cy="1227000"/>
                </a:xfrm>
                <a:prstGeom prst="roundRect">
                  <a:avLst>
                    <a:gd name="adj" fmla="val 11236"/>
                  </a:avLst>
                </a:prstGeom>
                <a:solidFill>
                  <a:srgbClr val="ECECEC"/>
                </a:solidFill>
                <a:ln>
                  <a:noFill/>
                </a:ln>
              </p:spPr>
            </p:pic>
            <p:sp>
              <p:nvSpPr>
                <p:cNvPr id="442" name="Google Shape;442;p9"/>
                <p:cNvSpPr/>
                <p:nvPr/>
              </p:nvSpPr>
              <p:spPr>
                <a:xfrm>
                  <a:off x="3452662" y="4633153"/>
                  <a:ext cx="457500" cy="1953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443" name="Google Shape;443;p9"/>
            <p:cNvSpPr/>
            <p:nvPr/>
          </p:nvSpPr>
          <p:spPr>
            <a:xfrm>
              <a:off x="2948655" y="2076759"/>
              <a:ext cx="421500" cy="392700"/>
            </a:xfrm>
            <a:prstGeom prst="rect">
              <a:avLst/>
            </a:prstGeom>
            <a:noFill/>
            <a:ln w="28575" cap="flat" cmpd="sng">
              <a:solidFill>
                <a:srgbClr val="007BB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44" name="Google Shape;444;p9"/>
          <p:cNvSpPr/>
          <p:nvPr/>
        </p:nvSpPr>
        <p:spPr>
          <a:xfrm rot="5400000">
            <a:off x="2685269" y="3499061"/>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11b142a7014_0_294"/>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14</a:t>
            </a:fld>
            <a:endParaRPr/>
          </a:p>
        </p:txBody>
      </p:sp>
      <p:sp>
        <p:nvSpPr>
          <p:cNvPr id="452" name="Google Shape;452;g11b142a7014_0_294"/>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Autofit/>
          </a:bodyPr>
          <a:lstStyle/>
          <a:p>
            <a:pPr marL="0" lvl="0" indent="0" algn="l" rtl="0">
              <a:lnSpc>
                <a:spcPct val="100000"/>
              </a:lnSpc>
              <a:spcBef>
                <a:spcPts val="0"/>
              </a:spcBef>
              <a:spcAft>
                <a:spcPts val="0"/>
              </a:spcAft>
              <a:buClr>
                <a:schemeClr val="dk1"/>
              </a:buClr>
              <a:buSzPts val="1100"/>
              <a:buNone/>
            </a:pPr>
            <a:r>
              <a:rPr lang="ja-JP" sz="2400"/>
              <a:t>05.後日送られてくるメールから確定金額を確認し、クレジットカード情報を入力して送信</a:t>
            </a:r>
            <a:endParaRPr sz="2400"/>
          </a:p>
        </p:txBody>
      </p:sp>
      <p:grpSp>
        <p:nvGrpSpPr>
          <p:cNvPr id="453" name="Google Shape;453;g11b142a7014_0_294"/>
          <p:cNvGrpSpPr/>
          <p:nvPr/>
        </p:nvGrpSpPr>
        <p:grpSpPr>
          <a:xfrm>
            <a:off x="2700950" y="1122950"/>
            <a:ext cx="2088100" cy="5094600"/>
            <a:chOff x="7426525" y="1122950"/>
            <a:chExt cx="2088100" cy="5094600"/>
          </a:xfrm>
        </p:grpSpPr>
        <p:sp>
          <p:nvSpPr>
            <p:cNvPr id="454" name="Google Shape;454;g11b142a7014_0_294"/>
            <p:cNvSpPr/>
            <p:nvPr/>
          </p:nvSpPr>
          <p:spPr>
            <a:xfrm>
              <a:off x="7426525" y="1122950"/>
              <a:ext cx="2088000" cy="5094600"/>
            </a:xfrm>
            <a:prstGeom prst="roundRect">
              <a:avLst>
                <a:gd name="adj" fmla="val 6635"/>
              </a:avLst>
            </a:prstGeom>
            <a:solidFill>
              <a:srgbClr val="E5F6FF"/>
            </a:solidFill>
            <a:ln>
              <a:noFill/>
            </a:ln>
          </p:spPr>
          <p:txBody>
            <a:bodyPr spcFirstLastPara="1" wrap="square" lIns="144000" tIns="3744000" rIns="14400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JP" sz="1200" b="0" i="0" u="none" strike="noStrike" cap="none" dirty="0">
                  <a:solidFill>
                    <a:schemeClr val="dk2"/>
                  </a:solidFill>
                  <a:latin typeface="Meiryo"/>
                  <a:ea typeface="Meiryo"/>
                  <a:cs typeface="Meiryo"/>
                  <a:sym typeface="Meiryo"/>
                </a:rPr>
                <a:t>入力フォームが表示されまるので、手順㉕の「仮申請完了のご案内」メールに記載されたパスワードを入力します。「本申請」をタップします。</a:t>
              </a:r>
              <a:endParaRPr sz="1200" b="0" i="0" u="none" strike="noStrike" cap="none" dirty="0">
                <a:solidFill>
                  <a:schemeClr val="dk2"/>
                </a:solidFill>
                <a:latin typeface="Meiryo"/>
                <a:ea typeface="Meiryo"/>
                <a:cs typeface="Meiryo"/>
                <a:sym typeface="Meiryo"/>
              </a:endParaRPr>
            </a:p>
          </p:txBody>
        </p:sp>
        <p:sp>
          <p:nvSpPr>
            <p:cNvPr id="455" name="Google Shape;455;g11b142a7014_0_294"/>
            <p:cNvSpPr/>
            <p:nvPr/>
          </p:nvSpPr>
          <p:spPr>
            <a:xfrm>
              <a:off x="7441025" y="1239475"/>
              <a:ext cx="20736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㉕</a:t>
              </a:r>
              <a:endParaRPr sz="4800" b="1" i="0" u="none" strike="noStrike" cap="none">
                <a:solidFill>
                  <a:srgbClr val="007BBB"/>
                </a:solidFill>
                <a:latin typeface="Meiryo"/>
                <a:ea typeface="Meiryo"/>
                <a:cs typeface="Meiryo"/>
                <a:sym typeface="Meiryo"/>
              </a:endParaRPr>
            </a:p>
          </p:txBody>
        </p:sp>
        <p:grpSp>
          <p:nvGrpSpPr>
            <p:cNvPr id="456" name="Google Shape;456;g11b142a7014_0_294"/>
            <p:cNvGrpSpPr/>
            <p:nvPr/>
          </p:nvGrpSpPr>
          <p:grpSpPr>
            <a:xfrm>
              <a:off x="7767025" y="1982636"/>
              <a:ext cx="1407000" cy="2739000"/>
              <a:chOff x="7767025" y="1989000"/>
              <a:chExt cx="1407000" cy="2739000"/>
            </a:xfrm>
          </p:grpSpPr>
          <p:sp>
            <p:nvSpPr>
              <p:cNvPr id="457" name="Google Shape;457;g11b142a7014_0_294"/>
              <p:cNvSpPr/>
              <p:nvPr/>
            </p:nvSpPr>
            <p:spPr>
              <a:xfrm>
                <a:off x="7767025" y="1989000"/>
                <a:ext cx="1407000" cy="2739000"/>
              </a:xfrm>
              <a:prstGeom prst="roundRect">
                <a:avLst>
                  <a:gd name="adj" fmla="val 13185"/>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8" name="Google Shape;458;g11b142a7014_0_294"/>
              <p:cNvPicPr preferRelativeResize="0"/>
              <p:nvPr/>
            </p:nvPicPr>
            <p:blipFill rotWithShape="1">
              <a:blip r:embed="rId3">
                <a:alphaModFix/>
              </a:blip>
              <a:srcRect l="1018" t="645" r="950"/>
              <a:stretch/>
            </p:blipFill>
            <p:spPr>
              <a:xfrm>
                <a:off x="7821100" y="2292650"/>
                <a:ext cx="1293000" cy="2378700"/>
              </a:xfrm>
              <a:prstGeom prst="roundRect">
                <a:avLst>
                  <a:gd name="adj" fmla="val 12253"/>
                </a:avLst>
              </a:prstGeom>
              <a:noFill/>
              <a:ln>
                <a:noFill/>
              </a:ln>
            </p:spPr>
          </p:pic>
          <p:pic>
            <p:nvPicPr>
              <p:cNvPr id="459" name="Google Shape;459;g11b142a7014_0_294"/>
              <p:cNvPicPr preferRelativeResize="0"/>
              <p:nvPr/>
            </p:nvPicPr>
            <p:blipFill rotWithShape="1">
              <a:blip r:embed="rId3">
                <a:alphaModFix/>
              </a:blip>
              <a:srcRect l="1018" t="649" r="950" b="13827"/>
              <a:stretch/>
            </p:blipFill>
            <p:spPr>
              <a:xfrm>
                <a:off x="7821100" y="2045000"/>
                <a:ext cx="1293000" cy="2047500"/>
              </a:xfrm>
              <a:prstGeom prst="roundRect">
                <a:avLst>
                  <a:gd name="adj" fmla="val 12253"/>
                </a:avLst>
              </a:prstGeom>
              <a:noFill/>
              <a:ln>
                <a:noFill/>
              </a:ln>
            </p:spPr>
          </p:pic>
          <p:sp>
            <p:nvSpPr>
              <p:cNvPr id="460" name="Google Shape;460;g11b142a7014_0_294"/>
              <p:cNvSpPr/>
              <p:nvPr/>
            </p:nvSpPr>
            <p:spPr>
              <a:xfrm>
                <a:off x="7894798" y="3247650"/>
                <a:ext cx="1150200" cy="2217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g11b142a7014_0_294"/>
              <p:cNvSpPr/>
              <p:nvPr/>
            </p:nvSpPr>
            <p:spPr>
              <a:xfrm>
                <a:off x="8247224" y="3581025"/>
                <a:ext cx="464400" cy="1638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62" name="Google Shape;462;g11b142a7014_0_294"/>
          <p:cNvGrpSpPr/>
          <p:nvPr/>
        </p:nvGrpSpPr>
        <p:grpSpPr>
          <a:xfrm>
            <a:off x="342920" y="1122950"/>
            <a:ext cx="2282930" cy="5094600"/>
            <a:chOff x="5068495" y="1122950"/>
            <a:chExt cx="2282930" cy="5094600"/>
          </a:xfrm>
        </p:grpSpPr>
        <p:sp>
          <p:nvSpPr>
            <p:cNvPr id="463" name="Google Shape;463;g11b142a7014_0_294"/>
            <p:cNvSpPr/>
            <p:nvPr/>
          </p:nvSpPr>
          <p:spPr>
            <a:xfrm>
              <a:off x="5068495" y="1122950"/>
              <a:ext cx="2088000" cy="5094600"/>
            </a:xfrm>
            <a:prstGeom prst="roundRect">
              <a:avLst>
                <a:gd name="adj" fmla="val 6635"/>
              </a:avLst>
            </a:prstGeom>
            <a:solidFill>
              <a:srgbClr val="E5F6FF"/>
            </a:solidFill>
            <a:ln>
              <a:noFill/>
            </a:ln>
          </p:spPr>
          <p:txBody>
            <a:bodyPr spcFirstLastPara="1" wrap="square" lIns="72000" tIns="3744000" rIns="7200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JP" sz="1050" b="0" i="0" u="none" strike="noStrike" cap="none" dirty="0">
                  <a:solidFill>
                    <a:schemeClr val="dk2"/>
                  </a:solidFill>
                  <a:latin typeface="Meiryo"/>
                  <a:ea typeface="Meiryo"/>
                  <a:cs typeface="Meiryo"/>
                  <a:sym typeface="Meiryo"/>
                </a:rPr>
                <a:t>お支払金額が確定すると「お支払い内容確定のご案内」メールが届きます。</a:t>
              </a:r>
              <a:r>
                <a:rPr lang="ja-JP" sz="1050" b="1" i="0" u="none" strike="noStrike" cap="none" dirty="0">
                  <a:solidFill>
                    <a:srgbClr val="FF0000"/>
                  </a:solidFill>
                  <a:latin typeface="Meiryo"/>
                  <a:ea typeface="Meiryo"/>
                  <a:cs typeface="Meiryo"/>
                  <a:sym typeface="Meiryo"/>
                </a:rPr>
                <a:t>このメールが届くまでに数日かかることがございます。</a:t>
              </a:r>
              <a:r>
                <a:rPr lang="ja-JP" sz="1050" b="0" i="0" u="none" strike="noStrike" cap="none" dirty="0">
                  <a:solidFill>
                    <a:schemeClr val="dk2"/>
                  </a:solidFill>
                  <a:latin typeface="Meiryo"/>
                  <a:ea typeface="Meiryo"/>
                  <a:cs typeface="Meiryo"/>
                  <a:sym typeface="Meiryo"/>
                </a:rPr>
                <a:t>メールに記載のURLをSafariやChromeなどのブラウザアプリで開きます。</a:t>
              </a:r>
              <a:endParaRPr sz="1050" b="0" i="0" u="none" strike="noStrike" cap="none" dirty="0">
                <a:solidFill>
                  <a:schemeClr val="dk2"/>
                </a:solidFill>
                <a:latin typeface="Meiryo"/>
                <a:ea typeface="Meiryo"/>
                <a:cs typeface="Meiryo"/>
                <a:sym typeface="Meiryo"/>
              </a:endParaRPr>
            </a:p>
          </p:txBody>
        </p:sp>
        <p:sp>
          <p:nvSpPr>
            <p:cNvPr id="464" name="Google Shape;464;g11b142a7014_0_294"/>
            <p:cNvSpPr/>
            <p:nvPr/>
          </p:nvSpPr>
          <p:spPr>
            <a:xfrm>
              <a:off x="5068500" y="1239475"/>
              <a:ext cx="20736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㉔</a:t>
              </a:r>
              <a:endParaRPr sz="4800" b="1" i="0" u="none" strike="noStrike" cap="none">
                <a:solidFill>
                  <a:srgbClr val="007BBB"/>
                </a:solidFill>
                <a:latin typeface="Meiryo"/>
                <a:ea typeface="Meiryo"/>
                <a:cs typeface="Meiryo"/>
                <a:sym typeface="Meiryo"/>
              </a:endParaRPr>
            </a:p>
          </p:txBody>
        </p:sp>
        <p:sp>
          <p:nvSpPr>
            <p:cNvPr id="465" name="Google Shape;465;g11b142a7014_0_294"/>
            <p:cNvSpPr/>
            <p:nvPr/>
          </p:nvSpPr>
          <p:spPr>
            <a:xfrm rot="5400000">
              <a:off x="708472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66" name="Google Shape;466;g11b142a7014_0_294"/>
            <p:cNvGrpSpPr/>
            <p:nvPr/>
          </p:nvGrpSpPr>
          <p:grpSpPr>
            <a:xfrm>
              <a:off x="5408945" y="1982636"/>
              <a:ext cx="1407100" cy="2738880"/>
              <a:chOff x="5408945" y="1982636"/>
              <a:chExt cx="1407100" cy="2738880"/>
            </a:xfrm>
          </p:grpSpPr>
          <p:grpSp>
            <p:nvGrpSpPr>
              <p:cNvPr id="467" name="Google Shape;467;g11b142a7014_0_294"/>
              <p:cNvGrpSpPr/>
              <p:nvPr/>
            </p:nvGrpSpPr>
            <p:grpSpPr>
              <a:xfrm>
                <a:off x="5408945" y="1982636"/>
                <a:ext cx="1407100" cy="2738880"/>
                <a:chOff x="497897" y="1975796"/>
                <a:chExt cx="1109700" cy="2160000"/>
              </a:xfrm>
            </p:grpSpPr>
            <p:pic>
              <p:nvPicPr>
                <p:cNvPr id="468" name="Google Shape;468;g11b142a7014_0_294"/>
                <p:cNvPicPr preferRelativeResize="0"/>
                <p:nvPr/>
              </p:nvPicPr>
              <p:blipFill rotWithShape="1">
                <a:blip r:embed="rId4">
                  <a:alphaModFix/>
                </a:blip>
                <a:srcRect t="1218" r="1058" b="539"/>
                <a:stretch/>
              </p:blipFill>
              <p:spPr>
                <a:xfrm>
                  <a:off x="497897" y="1975796"/>
                  <a:ext cx="1109700" cy="2160000"/>
                </a:xfrm>
                <a:prstGeom prst="roundRect">
                  <a:avLst>
                    <a:gd name="adj" fmla="val 12764"/>
                  </a:avLst>
                </a:prstGeom>
                <a:noFill/>
                <a:ln>
                  <a:noFill/>
                </a:ln>
              </p:spPr>
            </p:pic>
            <p:pic>
              <p:nvPicPr>
                <p:cNvPr id="469" name="Google Shape;469;g11b142a7014_0_294"/>
                <p:cNvPicPr preferRelativeResize="0"/>
                <p:nvPr/>
              </p:nvPicPr>
              <p:blipFill rotWithShape="1">
                <a:blip r:embed="rId5">
                  <a:alphaModFix/>
                </a:blip>
                <a:srcRect t="7692" b="16589"/>
                <a:stretch/>
              </p:blipFill>
              <p:spPr>
                <a:xfrm>
                  <a:off x="551025" y="2448560"/>
                  <a:ext cx="1009200" cy="1653600"/>
                </a:xfrm>
                <a:prstGeom prst="roundRect">
                  <a:avLst>
                    <a:gd name="adj" fmla="val 10887"/>
                  </a:avLst>
                </a:prstGeom>
                <a:noFill/>
                <a:ln>
                  <a:noFill/>
                </a:ln>
              </p:spPr>
            </p:pic>
            <p:pic>
              <p:nvPicPr>
                <p:cNvPr id="470" name="Google Shape;470;g11b142a7014_0_294"/>
                <p:cNvPicPr preferRelativeResize="0"/>
                <p:nvPr/>
              </p:nvPicPr>
              <p:blipFill rotWithShape="1">
                <a:blip r:embed="rId6">
                  <a:alphaModFix/>
                </a:blip>
                <a:srcRect t="6512" b="72894"/>
                <a:stretch/>
              </p:blipFill>
              <p:spPr>
                <a:xfrm>
                  <a:off x="551221" y="2133621"/>
                  <a:ext cx="1008320" cy="449371"/>
                </a:xfrm>
                <a:prstGeom prst="rect">
                  <a:avLst/>
                </a:prstGeom>
                <a:noFill/>
                <a:ln>
                  <a:noFill/>
                </a:ln>
              </p:spPr>
            </p:pic>
          </p:grpSp>
          <p:sp>
            <p:nvSpPr>
              <p:cNvPr id="471" name="Google Shape;471;g11b142a7014_0_294"/>
              <p:cNvSpPr/>
              <p:nvPr/>
            </p:nvSpPr>
            <p:spPr>
              <a:xfrm>
                <a:off x="5525833" y="3176863"/>
                <a:ext cx="1173300" cy="2217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g11b142a7014_0_294"/>
              <p:cNvSpPr txBox="1"/>
              <p:nvPr/>
            </p:nvSpPr>
            <p:spPr>
              <a:xfrm>
                <a:off x="5493438" y="3744825"/>
                <a:ext cx="1238100" cy="524700"/>
              </a:xfrm>
              <a:prstGeom prst="rect">
                <a:avLst/>
              </a:prstGeom>
              <a:solidFill>
                <a:srgbClr val="FFFFFF">
                  <a:alpha val="73725"/>
                </a:srgbClr>
              </a:solidFill>
              <a:ln>
                <a:noFill/>
              </a:ln>
            </p:spPr>
            <p:txBody>
              <a:bodyPr spcFirstLastPara="1" wrap="square" lIns="18000" tIns="54000" rIns="18000" bIns="540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900" b="1" i="0" u="none" strike="noStrike" cap="none">
                    <a:solidFill>
                      <a:srgbClr val="EE827C"/>
                    </a:solidFill>
                    <a:latin typeface="Meiryo"/>
                    <a:ea typeface="Meiryo"/>
                    <a:cs typeface="Meiryo"/>
                    <a:sym typeface="Meiryo"/>
                  </a:rPr>
                  <a:t>※このメールが届くまでに数日かかることがございます。</a:t>
                </a:r>
                <a:endParaRPr sz="900" b="1" i="0" u="none" strike="noStrike" cap="none">
                  <a:solidFill>
                    <a:srgbClr val="EE827C"/>
                  </a:solidFill>
                  <a:latin typeface="Meiryo"/>
                  <a:ea typeface="Meiryo"/>
                  <a:cs typeface="Meiryo"/>
                  <a:sym typeface="Meiryo"/>
                </a:endParaRPr>
              </a:p>
            </p:txBody>
          </p:sp>
        </p:grpSp>
      </p:grpSp>
      <p:sp>
        <p:nvSpPr>
          <p:cNvPr id="473" name="Google Shape;473;g11b142a7014_0_294"/>
          <p:cNvSpPr/>
          <p:nvPr/>
        </p:nvSpPr>
        <p:spPr>
          <a:xfrm>
            <a:off x="5052588" y="1122950"/>
            <a:ext cx="2088000" cy="5094600"/>
          </a:xfrm>
          <a:prstGeom prst="roundRect">
            <a:avLst>
              <a:gd name="adj" fmla="val 6635"/>
            </a:avLst>
          </a:prstGeom>
          <a:solidFill>
            <a:srgbClr val="E5F6FF"/>
          </a:solidFill>
          <a:ln>
            <a:noFill/>
          </a:ln>
        </p:spPr>
        <p:txBody>
          <a:bodyPr spcFirstLastPara="1" wrap="square" lIns="144000" tIns="3960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表示内容を確認し、ページ最下部の「お支払いに進む」をタップします。</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p:txBody>
      </p:sp>
      <p:sp>
        <p:nvSpPr>
          <p:cNvPr id="474" name="Google Shape;474;g11b142a7014_0_294"/>
          <p:cNvSpPr/>
          <p:nvPr/>
        </p:nvSpPr>
        <p:spPr>
          <a:xfrm>
            <a:off x="505260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㉖</a:t>
            </a:r>
            <a:endParaRPr sz="4800" b="1" i="0" u="none" strike="noStrike" cap="none">
              <a:solidFill>
                <a:srgbClr val="007BBB"/>
              </a:solidFill>
              <a:latin typeface="Meiryo"/>
              <a:ea typeface="Meiryo"/>
              <a:cs typeface="Meiryo"/>
              <a:sym typeface="Meiryo"/>
            </a:endParaRPr>
          </a:p>
        </p:txBody>
      </p:sp>
      <p:sp>
        <p:nvSpPr>
          <p:cNvPr id="475" name="Google Shape;475;g11b142a7014_0_294"/>
          <p:cNvSpPr/>
          <p:nvPr/>
        </p:nvSpPr>
        <p:spPr>
          <a:xfrm>
            <a:off x="7429473" y="1122950"/>
            <a:ext cx="2088000" cy="5094600"/>
          </a:xfrm>
          <a:prstGeom prst="roundRect">
            <a:avLst>
              <a:gd name="adj" fmla="val 6635"/>
            </a:avLst>
          </a:prstGeom>
          <a:solidFill>
            <a:srgbClr val="E5F6FF"/>
          </a:solidFill>
          <a:ln>
            <a:noFill/>
          </a:ln>
        </p:spPr>
        <p:txBody>
          <a:bodyPr spcFirstLastPara="1" wrap="square" lIns="144000" tIns="3960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クレジットカード情報を入力し、ページ最下部の「確認画面へ進む」をタップします。</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p:txBody>
      </p:sp>
      <p:sp>
        <p:nvSpPr>
          <p:cNvPr id="476" name="Google Shape;476;g11b142a7014_0_294"/>
          <p:cNvSpPr/>
          <p:nvPr/>
        </p:nvSpPr>
        <p:spPr>
          <a:xfrm>
            <a:off x="742658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㉗</a:t>
            </a:r>
            <a:endParaRPr sz="4800" b="1" i="0" u="none" strike="noStrike" cap="none">
              <a:solidFill>
                <a:srgbClr val="007BBB"/>
              </a:solidFill>
              <a:latin typeface="Meiryo"/>
              <a:ea typeface="Meiryo"/>
              <a:cs typeface="Meiryo"/>
              <a:sym typeface="Meiryo"/>
            </a:endParaRPr>
          </a:p>
        </p:txBody>
      </p:sp>
      <p:grpSp>
        <p:nvGrpSpPr>
          <p:cNvPr id="477" name="Google Shape;477;g11b142a7014_0_294"/>
          <p:cNvGrpSpPr/>
          <p:nvPr/>
        </p:nvGrpSpPr>
        <p:grpSpPr>
          <a:xfrm>
            <a:off x="7624397" y="1988981"/>
            <a:ext cx="1109694" cy="2159957"/>
            <a:chOff x="12760425" y="1532025"/>
            <a:chExt cx="1748100" cy="3410100"/>
          </a:xfrm>
        </p:grpSpPr>
        <p:pic>
          <p:nvPicPr>
            <p:cNvPr id="478" name="Google Shape;478;g11b142a7014_0_294"/>
            <p:cNvPicPr preferRelativeResize="0"/>
            <p:nvPr/>
          </p:nvPicPr>
          <p:blipFill rotWithShape="1">
            <a:blip r:embed="rId4">
              <a:alphaModFix/>
            </a:blip>
            <a:srcRect t="1218" r="1058" b="539"/>
            <a:stretch/>
          </p:blipFill>
          <p:spPr>
            <a:xfrm>
              <a:off x="12760425" y="1532025"/>
              <a:ext cx="1748100" cy="3410100"/>
            </a:xfrm>
            <a:prstGeom prst="roundRect">
              <a:avLst>
                <a:gd name="adj" fmla="val 12764"/>
              </a:avLst>
            </a:prstGeom>
            <a:noFill/>
            <a:ln>
              <a:noFill/>
            </a:ln>
          </p:spPr>
        </p:pic>
        <p:sp>
          <p:nvSpPr>
            <p:cNvPr id="479" name="Google Shape;479;g11b142a7014_0_294"/>
            <p:cNvSpPr/>
            <p:nvPr/>
          </p:nvSpPr>
          <p:spPr>
            <a:xfrm>
              <a:off x="12837613" y="4382550"/>
              <a:ext cx="1599900" cy="311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0" name="Google Shape;480;g11b142a7014_0_294"/>
            <p:cNvPicPr preferRelativeResize="0"/>
            <p:nvPr/>
          </p:nvPicPr>
          <p:blipFill rotWithShape="1">
            <a:blip r:embed="rId7">
              <a:alphaModFix/>
            </a:blip>
            <a:srcRect l="2940" t="1451" b="14647"/>
            <a:stretch/>
          </p:blipFill>
          <p:spPr>
            <a:xfrm>
              <a:off x="12876925" y="1775000"/>
              <a:ext cx="1543675" cy="2919251"/>
            </a:xfrm>
            <a:prstGeom prst="rect">
              <a:avLst/>
            </a:prstGeom>
            <a:noFill/>
            <a:ln>
              <a:noFill/>
            </a:ln>
          </p:spPr>
        </p:pic>
      </p:grpSp>
      <p:grpSp>
        <p:nvGrpSpPr>
          <p:cNvPr id="481" name="Google Shape;481;g11b142a7014_0_294"/>
          <p:cNvGrpSpPr/>
          <p:nvPr/>
        </p:nvGrpSpPr>
        <p:grpSpPr>
          <a:xfrm>
            <a:off x="8205760" y="3347674"/>
            <a:ext cx="1108800" cy="1386901"/>
            <a:chOff x="3582950" y="3429149"/>
            <a:chExt cx="1108800" cy="1386901"/>
          </a:xfrm>
        </p:grpSpPr>
        <p:pic>
          <p:nvPicPr>
            <p:cNvPr id="482" name="Google Shape;482;g11b142a7014_0_294"/>
            <p:cNvPicPr preferRelativeResize="0"/>
            <p:nvPr/>
          </p:nvPicPr>
          <p:blipFill rotWithShape="1">
            <a:blip r:embed="rId4">
              <a:alphaModFix/>
            </a:blip>
            <a:srcRect t="36379" r="1058" b="536"/>
            <a:stretch/>
          </p:blipFill>
          <p:spPr>
            <a:xfrm>
              <a:off x="3582950" y="3429150"/>
              <a:ext cx="1108800" cy="1386900"/>
            </a:xfrm>
            <a:prstGeom prst="roundRect">
              <a:avLst>
                <a:gd name="adj" fmla="val 12764"/>
              </a:avLst>
            </a:prstGeom>
            <a:noFill/>
            <a:ln>
              <a:noFill/>
            </a:ln>
          </p:spPr>
        </p:pic>
        <p:sp>
          <p:nvSpPr>
            <p:cNvPr id="483" name="Google Shape;483;g11b142a7014_0_294"/>
            <p:cNvSpPr/>
            <p:nvPr/>
          </p:nvSpPr>
          <p:spPr>
            <a:xfrm>
              <a:off x="3583700" y="3429150"/>
              <a:ext cx="1107300" cy="1050300"/>
            </a:xfrm>
            <a:prstGeom prst="rect">
              <a:avLst/>
            </a:prstGeom>
            <a:solidFill>
              <a:srgbClr val="3F3F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4" name="Google Shape;484;g11b142a7014_0_294"/>
            <p:cNvPicPr preferRelativeResize="0"/>
            <p:nvPr/>
          </p:nvPicPr>
          <p:blipFill rotWithShape="1">
            <a:blip r:embed="rId8">
              <a:alphaModFix/>
            </a:blip>
            <a:srcRect t="42126" b="10229"/>
            <a:stretch/>
          </p:blipFill>
          <p:spPr>
            <a:xfrm>
              <a:off x="3627500" y="3429149"/>
              <a:ext cx="1018274" cy="1050225"/>
            </a:xfrm>
            <a:prstGeom prst="rect">
              <a:avLst/>
            </a:prstGeom>
            <a:noFill/>
            <a:ln>
              <a:noFill/>
            </a:ln>
          </p:spPr>
        </p:pic>
      </p:grpSp>
      <p:sp>
        <p:nvSpPr>
          <p:cNvPr id="485" name="Google Shape;485;g11b142a7014_0_294"/>
          <p:cNvSpPr/>
          <p:nvPr/>
        </p:nvSpPr>
        <p:spPr>
          <a:xfrm>
            <a:off x="8791100" y="4160625"/>
            <a:ext cx="482100" cy="1749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g11b142a7014_0_294"/>
          <p:cNvSpPr/>
          <p:nvPr/>
        </p:nvSpPr>
        <p:spPr>
          <a:xfrm rot="5400000">
            <a:off x="472725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g11b142a7014_0_294"/>
          <p:cNvSpPr/>
          <p:nvPr/>
        </p:nvSpPr>
        <p:spPr>
          <a:xfrm rot="5400000">
            <a:off x="70788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88" name="Google Shape;488;g11b142a7014_0_294"/>
          <p:cNvGrpSpPr/>
          <p:nvPr/>
        </p:nvGrpSpPr>
        <p:grpSpPr>
          <a:xfrm>
            <a:off x="5455379" y="1985625"/>
            <a:ext cx="1307760" cy="2748960"/>
            <a:chOff x="5455379" y="1985625"/>
            <a:chExt cx="1307760" cy="2748960"/>
          </a:xfrm>
        </p:grpSpPr>
        <p:grpSp>
          <p:nvGrpSpPr>
            <p:cNvPr id="489" name="Google Shape;489;g11b142a7014_0_294"/>
            <p:cNvGrpSpPr/>
            <p:nvPr/>
          </p:nvGrpSpPr>
          <p:grpSpPr>
            <a:xfrm>
              <a:off x="5455379" y="1985625"/>
              <a:ext cx="1307760" cy="2748960"/>
              <a:chOff x="5416950" y="2002780"/>
              <a:chExt cx="1370100" cy="2880000"/>
            </a:xfrm>
          </p:grpSpPr>
          <p:pic>
            <p:nvPicPr>
              <p:cNvPr id="490" name="Google Shape;490;g11b142a7014_0_294"/>
              <p:cNvPicPr preferRelativeResize="0"/>
              <p:nvPr/>
            </p:nvPicPr>
            <p:blipFill rotWithShape="1">
              <a:blip r:embed="rId9">
                <a:alphaModFix/>
              </a:blip>
              <a:srcRect t="416" r="1458" b="426"/>
              <a:stretch/>
            </p:blipFill>
            <p:spPr>
              <a:xfrm>
                <a:off x="5416950" y="2002780"/>
                <a:ext cx="1370100" cy="2880000"/>
              </a:xfrm>
              <a:prstGeom prst="roundRect">
                <a:avLst>
                  <a:gd name="adj" fmla="val 14045"/>
                </a:avLst>
              </a:prstGeom>
              <a:noFill/>
              <a:ln>
                <a:noFill/>
              </a:ln>
            </p:spPr>
          </p:pic>
          <p:grpSp>
            <p:nvGrpSpPr>
              <p:cNvPr id="491" name="Google Shape;491;g11b142a7014_0_294"/>
              <p:cNvGrpSpPr/>
              <p:nvPr/>
            </p:nvGrpSpPr>
            <p:grpSpPr>
              <a:xfrm>
                <a:off x="5476026" y="2198266"/>
                <a:ext cx="1252119" cy="2468749"/>
                <a:chOff x="3133268" y="2153117"/>
                <a:chExt cx="1272996" cy="2510167"/>
              </a:xfrm>
            </p:grpSpPr>
            <p:pic>
              <p:nvPicPr>
                <p:cNvPr id="492" name="Google Shape;492;g11b142a7014_0_294"/>
                <p:cNvPicPr preferRelativeResize="0"/>
                <p:nvPr/>
              </p:nvPicPr>
              <p:blipFill rotWithShape="1">
                <a:blip r:embed="rId10">
                  <a:alphaModFix/>
                </a:blip>
                <a:srcRect l="690" t="58028" r="2051" b="4"/>
                <a:stretch/>
              </p:blipFill>
              <p:spPr>
                <a:xfrm>
                  <a:off x="3133268" y="2153117"/>
                  <a:ext cx="1271298" cy="670504"/>
                </a:xfrm>
                <a:prstGeom prst="rect">
                  <a:avLst/>
                </a:prstGeom>
                <a:noFill/>
                <a:ln>
                  <a:noFill/>
                </a:ln>
              </p:spPr>
            </p:pic>
            <p:pic>
              <p:nvPicPr>
                <p:cNvPr id="493" name="Google Shape;493;g11b142a7014_0_294"/>
                <p:cNvPicPr preferRelativeResize="0"/>
                <p:nvPr/>
              </p:nvPicPr>
              <p:blipFill rotWithShape="1">
                <a:blip r:embed="rId11">
                  <a:alphaModFix/>
                </a:blip>
                <a:srcRect l="1260" t="1876" r="256" b="410"/>
                <a:stretch/>
              </p:blipFill>
              <p:spPr>
                <a:xfrm>
                  <a:off x="3133269" y="2383155"/>
                  <a:ext cx="1272995" cy="2280129"/>
                </a:xfrm>
                <a:prstGeom prst="rect">
                  <a:avLst/>
                </a:prstGeom>
                <a:noFill/>
                <a:ln>
                  <a:noFill/>
                </a:ln>
              </p:spPr>
            </p:pic>
          </p:grpSp>
          <p:sp>
            <p:nvSpPr>
              <p:cNvPr id="494" name="Google Shape;494;g11b142a7014_0_294"/>
              <p:cNvSpPr/>
              <p:nvPr/>
            </p:nvSpPr>
            <p:spPr>
              <a:xfrm>
                <a:off x="6135057" y="4159186"/>
                <a:ext cx="591300" cy="1872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5" name="Google Shape;495;g11b142a7014_0_294"/>
            <p:cNvSpPr/>
            <p:nvPr/>
          </p:nvSpPr>
          <p:spPr>
            <a:xfrm>
              <a:off x="5608550" y="3011500"/>
              <a:ext cx="657300" cy="104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10"/>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15</a:t>
            </a:fld>
            <a:endParaRPr/>
          </a:p>
        </p:txBody>
      </p:sp>
      <p:sp>
        <p:nvSpPr>
          <p:cNvPr id="503" name="Google Shape;503;p10"/>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Autofit/>
          </a:bodyPr>
          <a:lstStyle/>
          <a:p>
            <a:pPr marL="0" lvl="0" indent="0" algn="l" rtl="0">
              <a:lnSpc>
                <a:spcPct val="100000"/>
              </a:lnSpc>
              <a:spcBef>
                <a:spcPts val="0"/>
              </a:spcBef>
              <a:spcAft>
                <a:spcPts val="0"/>
              </a:spcAft>
              <a:buClr>
                <a:schemeClr val="dk1"/>
              </a:buClr>
              <a:buSzPts val="1100"/>
              <a:buNone/>
            </a:pPr>
            <a:r>
              <a:rPr lang="ja-JP" sz="2400" dirty="0"/>
              <a:t>0</a:t>
            </a:r>
            <a:r>
              <a:rPr lang="en-US" altLang="ja-JP" sz="2400" dirty="0"/>
              <a:t>5</a:t>
            </a:r>
            <a:r>
              <a:rPr lang="ja-JP" sz="2400" dirty="0" err="1"/>
              <a:t>.</a:t>
            </a:r>
            <a:r>
              <a:rPr lang="ja-JP" sz="2400" dirty="0"/>
              <a:t>後日送られてくるメールから確定金額を確認し、クレジットカード情報を入力して送信</a:t>
            </a:r>
            <a:endParaRPr sz="2400" dirty="0"/>
          </a:p>
        </p:txBody>
      </p:sp>
      <p:grpSp>
        <p:nvGrpSpPr>
          <p:cNvPr id="504" name="Google Shape;504;p10"/>
          <p:cNvGrpSpPr/>
          <p:nvPr/>
        </p:nvGrpSpPr>
        <p:grpSpPr>
          <a:xfrm>
            <a:off x="342921" y="1122950"/>
            <a:ext cx="2097500" cy="5619372"/>
            <a:chOff x="5064600" y="1122950"/>
            <a:chExt cx="2097500" cy="5619372"/>
          </a:xfrm>
        </p:grpSpPr>
        <p:grpSp>
          <p:nvGrpSpPr>
            <p:cNvPr id="505" name="Google Shape;505;p10"/>
            <p:cNvGrpSpPr/>
            <p:nvPr/>
          </p:nvGrpSpPr>
          <p:grpSpPr>
            <a:xfrm>
              <a:off x="5064600" y="1122950"/>
              <a:ext cx="2097500" cy="5619372"/>
              <a:chOff x="5064600" y="1122950"/>
              <a:chExt cx="2097500" cy="5619372"/>
            </a:xfrm>
          </p:grpSpPr>
          <p:sp>
            <p:nvSpPr>
              <p:cNvPr id="506" name="Google Shape;506;p10"/>
              <p:cNvSpPr/>
              <p:nvPr/>
            </p:nvSpPr>
            <p:spPr>
              <a:xfrm>
                <a:off x="5070450" y="1122950"/>
                <a:ext cx="2091650" cy="5619372"/>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2"/>
                    </a:solidFill>
                    <a:latin typeface="Meiryo"/>
                    <a:ea typeface="Meiryo"/>
                    <a:cs typeface="Meiryo"/>
                    <a:sym typeface="Meiryo"/>
                  </a:rPr>
                  <a:t>確認画面が表示されるので、</a:t>
                </a:r>
                <a:r>
                  <a:rPr lang="ja-JP" sz="1200" b="1" i="0" u="none" strike="noStrike" cap="none" dirty="0">
                    <a:solidFill>
                      <a:srgbClr val="FF0000"/>
                    </a:solidFill>
                    <a:latin typeface="Meiryo"/>
                    <a:ea typeface="Meiryo"/>
                    <a:cs typeface="Meiryo"/>
                    <a:sym typeface="Meiryo"/>
                  </a:rPr>
                  <a:t>内容に問題がないかを確認</a:t>
                </a:r>
                <a:r>
                  <a:rPr lang="ja-JP" sz="1200" b="0" i="0" u="none" strike="noStrike" cap="none" dirty="0">
                    <a:solidFill>
                      <a:schemeClr val="dk2"/>
                    </a:solidFill>
                    <a:latin typeface="Meiryo"/>
                    <a:ea typeface="Meiryo"/>
                    <a:cs typeface="Meiryo"/>
                    <a:sym typeface="Meiryo"/>
                  </a:rPr>
                  <a:t>します。</a:t>
                </a: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1" i="0" u="none" strike="noStrike" cap="none" dirty="0">
                    <a:solidFill>
                      <a:srgbClr val="FF0000"/>
                    </a:solidFill>
                    <a:latin typeface="Meiryo"/>
                    <a:ea typeface="Meiryo"/>
                    <a:cs typeface="Meiryo"/>
                    <a:sym typeface="Meiryo"/>
                  </a:rPr>
                  <a:t>確認が完了したら、「送信」をタップ</a:t>
                </a:r>
                <a:r>
                  <a:rPr lang="ja-JP" sz="1200" b="0" i="0" u="none" strike="noStrike" cap="none" dirty="0">
                    <a:solidFill>
                      <a:schemeClr val="dk2"/>
                    </a:solidFill>
                    <a:latin typeface="Meiryo"/>
                    <a:ea typeface="Meiryo"/>
                    <a:cs typeface="Meiryo"/>
                    <a:sym typeface="Meiryo"/>
                  </a:rPr>
                  <a:t>します。</a:t>
                </a:r>
                <a:endParaRPr lang="en-US" altLang="ja-JP"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en-US" altLang="ja-JP" sz="1200" b="1" dirty="0">
                    <a:solidFill>
                      <a:srgbClr val="FF0000"/>
                    </a:solidFill>
                    <a:highlight>
                      <a:schemeClr val="lt1"/>
                    </a:highlight>
                    <a:latin typeface="Meiryo"/>
                    <a:ea typeface="Meiryo"/>
                    <a:cs typeface="Meiryo"/>
                    <a:sym typeface="Meiryo"/>
                  </a:rPr>
                  <a:t>※</a:t>
                </a:r>
                <a:r>
                  <a:rPr lang="ja-JP" altLang="en-US" sz="1200" b="1" dirty="0">
                    <a:solidFill>
                      <a:srgbClr val="FF0000"/>
                    </a:solidFill>
                    <a:highlight>
                      <a:schemeClr val="lt1"/>
                    </a:highlight>
                    <a:latin typeface="Meiryo"/>
                    <a:ea typeface="Meiryo"/>
                    <a:cs typeface="Meiryo"/>
                    <a:sym typeface="Meiryo"/>
                  </a:rPr>
                  <a:t>送信後はキャンセルできませんので、内容に疑義がある場合は、お問合せください。</a:t>
                </a:r>
                <a:endParaRPr sz="1200" b="0" i="0" u="none" strike="noStrike" cap="none" dirty="0">
                  <a:solidFill>
                    <a:srgbClr val="FF0000"/>
                  </a:solidFill>
                  <a:latin typeface="Meiryo"/>
                  <a:ea typeface="Meiryo"/>
                  <a:cs typeface="Meiryo"/>
                  <a:sym typeface="Meiryo"/>
                </a:endParaRPr>
              </a:p>
            </p:txBody>
          </p:sp>
          <p:sp>
            <p:nvSpPr>
              <p:cNvPr id="507" name="Google Shape;507;p10"/>
              <p:cNvSpPr/>
              <p:nvPr/>
            </p:nvSpPr>
            <p:spPr>
              <a:xfrm>
                <a:off x="506460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㉘</a:t>
                </a:r>
                <a:endParaRPr sz="4800" b="1" i="0" u="none" strike="noStrike" cap="none">
                  <a:solidFill>
                    <a:srgbClr val="007BBB"/>
                  </a:solidFill>
                  <a:latin typeface="Meiryo"/>
                  <a:ea typeface="Meiryo"/>
                  <a:cs typeface="Meiryo"/>
                  <a:sym typeface="Meiryo"/>
                </a:endParaRPr>
              </a:p>
            </p:txBody>
          </p:sp>
          <p:grpSp>
            <p:nvGrpSpPr>
              <p:cNvPr id="508" name="Google Shape;508;p10"/>
              <p:cNvGrpSpPr/>
              <p:nvPr/>
            </p:nvGrpSpPr>
            <p:grpSpPr>
              <a:xfrm>
                <a:off x="5397272" y="1989000"/>
                <a:ext cx="1449106" cy="2880107"/>
                <a:chOff x="14696275" y="1474225"/>
                <a:chExt cx="1724100" cy="3428700"/>
              </a:xfrm>
            </p:grpSpPr>
            <p:pic>
              <p:nvPicPr>
                <p:cNvPr id="509" name="Google Shape;509;p10"/>
                <p:cNvPicPr preferRelativeResize="0"/>
                <p:nvPr/>
              </p:nvPicPr>
              <p:blipFill rotWithShape="1">
                <a:blip r:embed="rId3">
                  <a:alphaModFix/>
                </a:blip>
                <a:srcRect l="2744" r="1577" b="535"/>
                <a:stretch/>
              </p:blipFill>
              <p:spPr>
                <a:xfrm>
                  <a:off x="14696275" y="1474225"/>
                  <a:ext cx="1724100" cy="3428700"/>
                </a:xfrm>
                <a:prstGeom prst="roundRect">
                  <a:avLst>
                    <a:gd name="adj" fmla="val 12991"/>
                  </a:avLst>
                </a:prstGeom>
                <a:noFill/>
                <a:ln>
                  <a:noFill/>
                </a:ln>
              </p:spPr>
            </p:pic>
            <p:sp>
              <p:nvSpPr>
                <p:cNvPr id="510" name="Google Shape;510;p10"/>
                <p:cNvSpPr/>
                <p:nvPr/>
              </p:nvSpPr>
              <p:spPr>
                <a:xfrm>
                  <a:off x="15051250" y="2828350"/>
                  <a:ext cx="1176600" cy="138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10"/>
                <p:cNvSpPr/>
                <p:nvPr/>
              </p:nvSpPr>
              <p:spPr>
                <a:xfrm>
                  <a:off x="14864425" y="2937900"/>
                  <a:ext cx="1363500" cy="138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512" name="Google Shape;512;p10"/>
            <p:cNvSpPr/>
            <p:nvPr/>
          </p:nvSpPr>
          <p:spPr>
            <a:xfrm>
              <a:off x="6265250" y="3858300"/>
              <a:ext cx="396000" cy="2049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13" name="Google Shape;513;p10"/>
          <p:cNvSpPr/>
          <p:nvPr/>
        </p:nvSpPr>
        <p:spPr>
          <a:xfrm rot="5400000">
            <a:off x="238202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14" name="Google Shape;514;p10"/>
          <p:cNvGrpSpPr/>
          <p:nvPr/>
        </p:nvGrpSpPr>
        <p:grpSpPr>
          <a:xfrm>
            <a:off x="2695396" y="1122950"/>
            <a:ext cx="2435404" cy="5619372"/>
            <a:chOff x="7413125" y="1122950"/>
            <a:chExt cx="2244904" cy="5619372"/>
          </a:xfrm>
        </p:grpSpPr>
        <p:grpSp>
          <p:nvGrpSpPr>
            <p:cNvPr id="515" name="Google Shape;515;p10"/>
            <p:cNvGrpSpPr/>
            <p:nvPr/>
          </p:nvGrpSpPr>
          <p:grpSpPr>
            <a:xfrm>
              <a:off x="7413125" y="1122950"/>
              <a:ext cx="2244904" cy="5619372"/>
              <a:chOff x="7413125" y="1122950"/>
              <a:chExt cx="2244904" cy="5619372"/>
            </a:xfrm>
          </p:grpSpPr>
          <p:sp>
            <p:nvSpPr>
              <p:cNvPr id="516" name="Google Shape;516;p10"/>
              <p:cNvSpPr/>
              <p:nvPr/>
            </p:nvSpPr>
            <p:spPr>
              <a:xfrm>
                <a:off x="7422625" y="1122950"/>
                <a:ext cx="2235404" cy="5619372"/>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a:buSzPts val="1200"/>
                </a:pPr>
                <a:r>
                  <a:rPr lang="ja-JP" sz="1200" b="0" i="0" u="none" strike="noStrike" cap="none" dirty="0">
                    <a:solidFill>
                      <a:schemeClr val="dk2"/>
                    </a:solidFill>
                    <a:latin typeface="Meiryo"/>
                    <a:ea typeface="Meiryo"/>
                    <a:cs typeface="Meiryo"/>
                    <a:sym typeface="Meiryo"/>
                  </a:rPr>
                  <a:t>「</a:t>
                </a:r>
                <a:r>
                  <a:rPr lang="ja-JP" sz="1200" b="1" i="0" u="none" strike="noStrike" cap="none" dirty="0">
                    <a:solidFill>
                      <a:schemeClr val="dk2"/>
                    </a:solidFill>
                    <a:latin typeface="Meiryo"/>
                    <a:ea typeface="Meiryo"/>
                    <a:cs typeface="Meiryo"/>
                    <a:sym typeface="Meiryo"/>
                  </a:rPr>
                  <a:t>送信完了</a:t>
                </a:r>
                <a:r>
                  <a:rPr lang="ja-JP" sz="1200" b="0" i="0" u="none" strike="noStrike" cap="none" dirty="0">
                    <a:solidFill>
                      <a:schemeClr val="dk2"/>
                    </a:solidFill>
                    <a:latin typeface="Meiryo"/>
                    <a:ea typeface="Meiryo"/>
                    <a:cs typeface="Meiryo"/>
                    <a:sym typeface="Meiryo"/>
                  </a:rPr>
                  <a:t>」と表示されていることを確認します。手順は以上で終了です。</a:t>
                </a:r>
                <a:endParaRPr lang="en-US" altLang="ja-JP" sz="1200" b="0" i="0" u="none" strike="noStrike" cap="none" dirty="0">
                  <a:solidFill>
                    <a:schemeClr val="dk2"/>
                  </a:solidFill>
                  <a:latin typeface="Meiryo"/>
                  <a:ea typeface="Meiryo"/>
                  <a:cs typeface="Meiryo"/>
                  <a:sym typeface="Meiryo"/>
                </a:endParaRPr>
              </a:p>
              <a:p>
                <a:pPr>
                  <a:buSzPts val="1200"/>
                </a:pPr>
                <a:r>
                  <a:rPr lang="en-US" altLang="ja-JP" sz="1050" b="1" dirty="0">
                    <a:solidFill>
                      <a:srgbClr val="FF0000"/>
                    </a:solidFill>
                    <a:highlight>
                      <a:schemeClr val="lt1"/>
                    </a:highlight>
                    <a:latin typeface="Meiryo"/>
                    <a:ea typeface="Meiryo"/>
                    <a:cs typeface="Meiryo"/>
                    <a:sym typeface="Meiryo"/>
                  </a:rPr>
                  <a:t>※</a:t>
                </a:r>
                <a:r>
                  <a:rPr lang="ja-JP" altLang="en-US" sz="1050" b="1" dirty="0">
                    <a:solidFill>
                      <a:srgbClr val="FF0000"/>
                    </a:solidFill>
                    <a:highlight>
                      <a:schemeClr val="lt1"/>
                    </a:highlight>
                    <a:latin typeface="Meiryo"/>
                    <a:ea typeface="Meiryo"/>
                    <a:cs typeface="Meiryo"/>
                    <a:sym typeface="Meiryo"/>
                  </a:rPr>
                  <a:t>「送信完了」が表示されない場合、完了していない場合もありますのでご注意ください</a:t>
                </a:r>
                <a:r>
                  <a:rPr lang="ja-JP" altLang="en-US" sz="1050" dirty="0">
                    <a:solidFill>
                      <a:schemeClr val="tx1"/>
                    </a:solidFill>
                    <a:highlight>
                      <a:schemeClr val="lt1"/>
                    </a:highlight>
                    <a:latin typeface="Meiryo"/>
                    <a:ea typeface="Meiryo"/>
                    <a:cs typeface="Meiryo"/>
                    <a:sym typeface="Meiryo"/>
                  </a:rPr>
                  <a:t>。</a:t>
                </a:r>
                <a:r>
                  <a:rPr lang="ja-JP" altLang="en-US" sz="1050" dirty="0">
                    <a:solidFill>
                      <a:schemeClr val="dk2"/>
                    </a:solidFill>
                    <a:latin typeface="Meiryo"/>
                    <a:ea typeface="Meiryo"/>
                    <a:cs typeface="Meiryo"/>
                    <a:sym typeface="Meiryo"/>
                  </a:rPr>
                  <a:t>完了したかどうかは、「</a:t>
                </a:r>
                <a:r>
                  <a:rPr lang="en-US" altLang="ja-JP" sz="1050" dirty="0">
                    <a:solidFill>
                      <a:schemeClr val="dk2"/>
                    </a:solidFill>
                    <a:latin typeface="Meiryo"/>
                    <a:ea typeface="Meiryo"/>
                    <a:cs typeface="Meiryo"/>
                    <a:sym typeface="Meiryo"/>
                  </a:rPr>
                  <a:t>【</a:t>
                </a:r>
                <a:r>
                  <a:rPr lang="ja-JP" altLang="en-US" sz="1050" dirty="0">
                    <a:solidFill>
                      <a:schemeClr val="dk2"/>
                    </a:solidFill>
                    <a:latin typeface="Meiryo"/>
                    <a:ea typeface="Meiryo"/>
                    <a:cs typeface="Meiryo"/>
                    <a:sym typeface="Meiryo"/>
                  </a:rPr>
                  <a:t>重要</a:t>
                </a:r>
                <a:r>
                  <a:rPr lang="en-US" altLang="ja-JP" sz="1050" dirty="0">
                    <a:solidFill>
                      <a:schemeClr val="dk2"/>
                    </a:solidFill>
                    <a:latin typeface="Meiryo"/>
                    <a:ea typeface="Meiryo"/>
                    <a:cs typeface="Meiryo"/>
                    <a:sym typeface="Meiryo"/>
                  </a:rPr>
                  <a:t>】</a:t>
                </a:r>
                <a:r>
                  <a:rPr lang="ja-JP" altLang="en-US" sz="1050" dirty="0">
                    <a:solidFill>
                      <a:schemeClr val="dk2"/>
                    </a:solidFill>
                    <a:latin typeface="Meiryo"/>
                    <a:ea typeface="Meiryo"/>
                    <a:cs typeface="Meiryo"/>
                    <a:sym typeface="Meiryo"/>
                  </a:rPr>
                  <a:t>お支払い手続き完了のご案内」のメールが届いたかどうかでご確認ください。</a:t>
                </a:r>
                <a:endParaRPr lang="ja-JP" altLang="en-US" dirty="0">
                  <a:solidFill>
                    <a:schemeClr val="dk2"/>
                  </a:solidFill>
                </a:endParaRPr>
              </a:p>
            </p:txBody>
          </p:sp>
          <p:sp>
            <p:nvSpPr>
              <p:cNvPr id="517" name="Google Shape;517;p10"/>
              <p:cNvSpPr/>
              <p:nvPr/>
            </p:nvSpPr>
            <p:spPr>
              <a:xfrm>
                <a:off x="74131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㉙</a:t>
                </a:r>
                <a:endParaRPr sz="4800" b="1" i="0" u="none" strike="noStrike" cap="none">
                  <a:solidFill>
                    <a:srgbClr val="007BBB"/>
                  </a:solidFill>
                  <a:latin typeface="Meiryo"/>
                  <a:ea typeface="Meiryo"/>
                  <a:cs typeface="Meiryo"/>
                  <a:sym typeface="Meiryo"/>
                </a:endParaRPr>
              </a:p>
            </p:txBody>
          </p:sp>
          <p:pic>
            <p:nvPicPr>
              <p:cNvPr id="518" name="Google Shape;518;p10"/>
              <p:cNvPicPr preferRelativeResize="0"/>
              <p:nvPr/>
            </p:nvPicPr>
            <p:blipFill rotWithShape="1">
              <a:blip r:embed="rId4">
                <a:alphaModFix/>
              </a:blip>
              <a:srcRect t="416" r="1458" b="426"/>
              <a:stretch/>
            </p:blipFill>
            <p:spPr>
              <a:xfrm>
                <a:off x="7848975" y="1960213"/>
                <a:ext cx="1370100" cy="2880000"/>
              </a:xfrm>
              <a:prstGeom prst="roundRect">
                <a:avLst>
                  <a:gd name="adj" fmla="val 14045"/>
                </a:avLst>
              </a:prstGeom>
              <a:noFill/>
              <a:ln>
                <a:noFill/>
              </a:ln>
            </p:spPr>
          </p:pic>
        </p:grpSp>
        <p:sp>
          <p:nvSpPr>
            <p:cNvPr id="519" name="Google Shape;519;p10"/>
            <p:cNvSpPr/>
            <p:nvPr/>
          </p:nvSpPr>
          <p:spPr>
            <a:xfrm>
              <a:off x="7848975" y="2837975"/>
              <a:ext cx="350100" cy="2178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gf3bb6fad3e_0_37"/>
          <p:cNvSpPr txBox="1">
            <a:spLocks noGrp="1"/>
          </p:cNvSpPr>
          <p:nvPr>
            <p:ph type="title"/>
          </p:nvPr>
        </p:nvSpPr>
        <p:spPr>
          <a:xfrm>
            <a:off x="3047125" y="1994250"/>
            <a:ext cx="6319500" cy="20793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SzPts val="3600"/>
              <a:buNone/>
            </a:pPr>
            <a:r>
              <a:rPr lang="ja-JP" sz="4000"/>
              <a:t>PCとスマートフォンから</a:t>
            </a:r>
            <a:endParaRPr sz="4000"/>
          </a:p>
          <a:p>
            <a:pPr marL="0" lvl="0" indent="0" algn="l" rtl="0">
              <a:lnSpc>
                <a:spcPct val="100000"/>
              </a:lnSpc>
              <a:spcBef>
                <a:spcPts val="0"/>
              </a:spcBef>
              <a:spcAft>
                <a:spcPts val="0"/>
              </a:spcAft>
              <a:buSzPts val="3600"/>
              <a:buNone/>
            </a:pPr>
            <a:r>
              <a:rPr lang="ja-JP" sz="4000"/>
              <a:t>電子申請システムを利用</a:t>
            </a:r>
            <a:endParaRPr sz="4000"/>
          </a:p>
          <a:p>
            <a:pPr marL="0" lvl="0" indent="0" algn="l" rtl="0">
              <a:lnSpc>
                <a:spcPct val="100000"/>
              </a:lnSpc>
              <a:spcBef>
                <a:spcPts val="0"/>
              </a:spcBef>
              <a:spcAft>
                <a:spcPts val="0"/>
              </a:spcAft>
              <a:buSzPts val="3600"/>
              <a:buNone/>
            </a:pPr>
            <a:r>
              <a:rPr lang="ja-JP" sz="4000"/>
              <a:t>する場合</a:t>
            </a:r>
            <a:endParaRPr sz="4000"/>
          </a:p>
        </p:txBody>
      </p:sp>
      <p:sp>
        <p:nvSpPr>
          <p:cNvPr id="526" name="Google Shape;526;gf3bb6fad3e_0_37"/>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16</a:t>
            </a:fld>
            <a:endParaRPr/>
          </a:p>
        </p:txBody>
      </p:sp>
      <p:grpSp>
        <p:nvGrpSpPr>
          <p:cNvPr id="527" name="Google Shape;527;gf3bb6fad3e_0_37"/>
          <p:cNvGrpSpPr/>
          <p:nvPr/>
        </p:nvGrpSpPr>
        <p:grpSpPr>
          <a:xfrm>
            <a:off x="5859450" y="3845051"/>
            <a:ext cx="3442877" cy="2372575"/>
            <a:chOff x="5735625" y="3635501"/>
            <a:chExt cx="3442877" cy="2372575"/>
          </a:xfrm>
        </p:grpSpPr>
        <p:pic>
          <p:nvPicPr>
            <p:cNvPr id="528" name="Google Shape;528;gf3bb6fad3e_0_37"/>
            <p:cNvPicPr preferRelativeResize="0"/>
            <p:nvPr/>
          </p:nvPicPr>
          <p:blipFill rotWithShape="1">
            <a:blip r:embed="rId3">
              <a:alphaModFix/>
            </a:blip>
            <a:srcRect b="8113"/>
            <a:stretch/>
          </p:blipFill>
          <p:spPr>
            <a:xfrm>
              <a:off x="5735625" y="3635501"/>
              <a:ext cx="3442877" cy="2372575"/>
            </a:xfrm>
            <a:prstGeom prst="rect">
              <a:avLst/>
            </a:prstGeom>
            <a:noFill/>
            <a:ln>
              <a:noFill/>
            </a:ln>
          </p:spPr>
        </p:pic>
        <p:pic>
          <p:nvPicPr>
            <p:cNvPr id="529" name="Google Shape;529;gf3bb6fad3e_0_37"/>
            <p:cNvPicPr preferRelativeResize="0"/>
            <p:nvPr/>
          </p:nvPicPr>
          <p:blipFill rotWithShape="1">
            <a:blip r:embed="rId4">
              <a:alphaModFix/>
            </a:blip>
            <a:srcRect/>
            <a:stretch/>
          </p:blipFill>
          <p:spPr>
            <a:xfrm>
              <a:off x="6077764" y="4155346"/>
              <a:ext cx="2764559" cy="1554399"/>
            </a:xfrm>
            <a:prstGeom prst="rect">
              <a:avLst/>
            </a:prstGeom>
            <a:noFill/>
            <a:ln>
              <a:noFill/>
            </a:ln>
          </p:spPr>
        </p:pic>
      </p:grpSp>
      <p:sp>
        <p:nvSpPr>
          <p:cNvPr id="531" name="Google Shape;531;gf3bb6fad3e_0_37"/>
          <p:cNvSpPr txBox="1"/>
          <p:nvPr/>
        </p:nvSpPr>
        <p:spPr>
          <a:xfrm>
            <a:off x="438378" y="575931"/>
            <a:ext cx="2200200" cy="1841400"/>
          </a:xfrm>
          <a:prstGeom prst="rect">
            <a:avLst/>
          </a:prstGeom>
          <a:noFill/>
          <a:ln>
            <a:noFill/>
          </a:ln>
        </p:spPr>
        <p:txBody>
          <a:bodyPr spcFirstLastPara="1" wrap="square" lIns="18000" tIns="180000" rIns="180000" bIns="180000" anchor="t" anchorCtr="0">
            <a:spAutoFit/>
          </a:bodyPr>
          <a:lstStyle/>
          <a:p>
            <a:pPr marL="0" marR="0" lvl="0" indent="0" algn="l" rtl="0">
              <a:lnSpc>
                <a:spcPct val="100000"/>
              </a:lnSpc>
              <a:spcBef>
                <a:spcPts val="0"/>
              </a:spcBef>
              <a:spcAft>
                <a:spcPts val="0"/>
              </a:spcAft>
              <a:buClr>
                <a:srgbClr val="000000"/>
              </a:buClr>
              <a:buSzPts val="9600"/>
              <a:buFont typeface="Arial"/>
              <a:buNone/>
            </a:pPr>
            <a:r>
              <a:rPr lang="ja-JP" sz="9600" b="0" i="0" u="none" strike="noStrike" cap="none" dirty="0">
                <a:solidFill>
                  <a:schemeClr val="lt1"/>
                </a:solidFill>
                <a:latin typeface="Meiryo"/>
                <a:ea typeface="Meiryo"/>
                <a:cs typeface="Meiryo"/>
                <a:sym typeface="Meiryo"/>
              </a:rPr>
              <a:t>02</a:t>
            </a:r>
            <a:endParaRPr sz="9600" b="0" i="0" u="none" strike="noStrike" cap="none" dirty="0">
              <a:solidFill>
                <a:schemeClr val="lt1"/>
              </a:solidFill>
              <a:latin typeface="Meiryo"/>
              <a:ea typeface="Meiryo"/>
              <a:cs typeface="Meiryo"/>
              <a:sym typeface="Meiry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gf3bb6fad3e_0_47"/>
          <p:cNvSpPr/>
          <p:nvPr/>
        </p:nvSpPr>
        <p:spPr>
          <a:xfrm>
            <a:off x="342000" y="1122950"/>
            <a:ext cx="4428000" cy="5098200"/>
          </a:xfrm>
          <a:prstGeom prst="roundRect">
            <a:avLst>
              <a:gd name="adj" fmla="val 2396"/>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2"/>
                </a:solidFill>
                <a:latin typeface="Meiryo"/>
                <a:ea typeface="Meiryo"/>
                <a:cs typeface="Meiryo"/>
                <a:sym typeface="Meiryo"/>
              </a:rPr>
              <a:t>PCから電子申請システム（LoGoフォーム）へアクセスし、「本人認証へ進む」を押します。</a:t>
            </a: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p:txBody>
      </p:sp>
      <p:sp>
        <p:nvSpPr>
          <p:cNvPr id="538" name="Google Shape;538;gf3bb6fad3e_0_47"/>
          <p:cNvSpPr/>
          <p:nvPr/>
        </p:nvSpPr>
        <p:spPr>
          <a:xfrm>
            <a:off x="5067350" y="1122950"/>
            <a:ext cx="4426200" cy="5094600"/>
          </a:xfrm>
          <a:prstGeom prst="roundRect">
            <a:avLst>
              <a:gd name="adj" fmla="val 2396"/>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2"/>
                </a:solidFill>
                <a:latin typeface="Meiryo"/>
                <a:ea typeface="Meiryo"/>
                <a:cs typeface="Meiryo"/>
                <a:sym typeface="Meiryo"/>
              </a:rPr>
              <a:t>「xIDアプリで認証」画面が表示されます。xIDで使用中のメールアドレスを入力し、「次に進む」を押します。</a:t>
            </a: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2"/>
                </a:solidFill>
                <a:latin typeface="Meiryo"/>
                <a:ea typeface="Meiryo"/>
                <a:cs typeface="Meiryo"/>
                <a:sym typeface="Meiryo"/>
              </a:rPr>
              <a:t>すでにメールアドレスが表示されている場合は使用中のメールアドレスを選択します。</a:t>
            </a: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p:txBody>
      </p:sp>
      <p:sp>
        <p:nvSpPr>
          <p:cNvPr id="539" name="Google Shape;539;gf3bb6fad3e_0_47"/>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Autofit/>
          </a:bodyPr>
          <a:lstStyle/>
          <a:p>
            <a:pPr marL="0" lvl="0" indent="0" algn="l" rtl="0">
              <a:lnSpc>
                <a:spcPct val="100000"/>
              </a:lnSpc>
              <a:spcBef>
                <a:spcPts val="0"/>
              </a:spcBef>
              <a:spcAft>
                <a:spcPts val="0"/>
              </a:spcAft>
              <a:buSzPts val="990"/>
              <a:buNone/>
            </a:pPr>
            <a:r>
              <a:rPr lang="ja-JP" sz="3000"/>
              <a:t>01.電子申請システム(LoGoフォーム)へアクセス</a:t>
            </a:r>
            <a:endParaRPr sz="3000"/>
          </a:p>
        </p:txBody>
      </p:sp>
      <p:sp>
        <p:nvSpPr>
          <p:cNvPr id="540" name="Google Shape;540;gf3bb6fad3e_0_47"/>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17</a:t>
            </a:fld>
            <a:endParaRPr/>
          </a:p>
        </p:txBody>
      </p:sp>
      <p:sp>
        <p:nvSpPr>
          <p:cNvPr id="541" name="Google Shape;541;gf3bb6fad3e_0_47"/>
          <p:cNvSpPr/>
          <p:nvPr/>
        </p:nvSpPr>
        <p:spPr>
          <a:xfrm>
            <a:off x="351600" y="1239475"/>
            <a:ext cx="44262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①</a:t>
            </a:r>
            <a:endParaRPr sz="4800" b="1" i="0" u="none" strike="noStrike" cap="none">
              <a:solidFill>
                <a:srgbClr val="007BBB"/>
              </a:solidFill>
              <a:latin typeface="Meiryo"/>
              <a:ea typeface="Meiryo"/>
              <a:cs typeface="Meiryo"/>
              <a:sym typeface="Meiryo"/>
            </a:endParaRPr>
          </a:p>
        </p:txBody>
      </p:sp>
      <p:sp>
        <p:nvSpPr>
          <p:cNvPr id="542" name="Google Shape;542;gf3bb6fad3e_0_47"/>
          <p:cNvSpPr/>
          <p:nvPr/>
        </p:nvSpPr>
        <p:spPr>
          <a:xfrm>
            <a:off x="5067525" y="1239475"/>
            <a:ext cx="44262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②</a:t>
            </a:r>
            <a:endParaRPr sz="4800" b="1" i="0" u="none" strike="noStrike" cap="none">
              <a:solidFill>
                <a:srgbClr val="007BBB"/>
              </a:solidFill>
              <a:latin typeface="Meiryo"/>
              <a:ea typeface="Meiryo"/>
              <a:cs typeface="Meiryo"/>
              <a:sym typeface="Meiryo"/>
            </a:endParaRPr>
          </a:p>
        </p:txBody>
      </p:sp>
      <p:sp>
        <p:nvSpPr>
          <p:cNvPr id="543" name="Google Shape;543;gf3bb6fad3e_0_47"/>
          <p:cNvSpPr/>
          <p:nvPr/>
        </p:nvSpPr>
        <p:spPr>
          <a:xfrm rot="5400000">
            <a:off x="47082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44" name="Google Shape;544;gf3bb6fad3e_0_47"/>
          <p:cNvPicPr preferRelativeResize="0"/>
          <p:nvPr/>
        </p:nvPicPr>
        <p:blipFill rotWithShape="1">
          <a:blip r:embed="rId3">
            <a:alphaModFix/>
          </a:blip>
          <a:srcRect/>
          <a:stretch/>
        </p:blipFill>
        <p:spPr>
          <a:xfrm>
            <a:off x="499600" y="3749220"/>
            <a:ext cx="1508413" cy="1131299"/>
          </a:xfrm>
          <a:prstGeom prst="rect">
            <a:avLst/>
          </a:prstGeom>
          <a:noFill/>
          <a:ln>
            <a:noFill/>
          </a:ln>
        </p:spPr>
      </p:pic>
      <p:pic>
        <p:nvPicPr>
          <p:cNvPr id="545" name="Google Shape;545;gf3bb6fad3e_0_47"/>
          <p:cNvPicPr preferRelativeResize="0"/>
          <p:nvPr/>
        </p:nvPicPr>
        <p:blipFill rotWithShape="1">
          <a:blip r:embed="rId4">
            <a:alphaModFix/>
          </a:blip>
          <a:srcRect/>
          <a:stretch/>
        </p:blipFill>
        <p:spPr>
          <a:xfrm>
            <a:off x="499425" y="4149816"/>
            <a:ext cx="1211225" cy="681024"/>
          </a:xfrm>
          <a:prstGeom prst="rect">
            <a:avLst/>
          </a:prstGeom>
          <a:noFill/>
          <a:ln>
            <a:noFill/>
          </a:ln>
        </p:spPr>
      </p:pic>
      <p:pic>
        <p:nvPicPr>
          <p:cNvPr id="546" name="Google Shape;546;gf3bb6fad3e_0_47"/>
          <p:cNvPicPr preferRelativeResize="0"/>
          <p:nvPr/>
        </p:nvPicPr>
        <p:blipFill rotWithShape="1">
          <a:blip r:embed="rId5">
            <a:alphaModFix/>
          </a:blip>
          <a:srcRect l="28954" t="17554" r="28808" b="17900"/>
          <a:stretch/>
        </p:blipFill>
        <p:spPr>
          <a:xfrm>
            <a:off x="5701050" y="2000525"/>
            <a:ext cx="3214350" cy="2657474"/>
          </a:xfrm>
          <a:prstGeom prst="rect">
            <a:avLst/>
          </a:prstGeom>
          <a:noFill/>
          <a:ln>
            <a:noFill/>
          </a:ln>
        </p:spPr>
      </p:pic>
      <p:sp>
        <p:nvSpPr>
          <p:cNvPr id="547" name="Google Shape;547;gf3bb6fad3e_0_47"/>
          <p:cNvSpPr/>
          <p:nvPr/>
        </p:nvSpPr>
        <p:spPr>
          <a:xfrm>
            <a:off x="6052125" y="2857500"/>
            <a:ext cx="2396550" cy="34025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gf3bb6fad3e_0_47"/>
          <p:cNvSpPr/>
          <p:nvPr/>
        </p:nvSpPr>
        <p:spPr>
          <a:xfrm>
            <a:off x="6008550" y="3919275"/>
            <a:ext cx="2544900" cy="2709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49" name="Google Shape;549;gf3bb6fad3e_0_47"/>
          <p:cNvPicPr preferRelativeResize="0"/>
          <p:nvPr/>
        </p:nvPicPr>
        <p:blipFill rotWithShape="1">
          <a:blip r:embed="rId6">
            <a:alphaModFix/>
          </a:blip>
          <a:srcRect/>
          <a:stretch/>
        </p:blipFill>
        <p:spPr>
          <a:xfrm>
            <a:off x="1204879" y="1817321"/>
            <a:ext cx="3472671" cy="2337850"/>
          </a:xfrm>
          <a:prstGeom prst="rect">
            <a:avLst/>
          </a:prstGeom>
          <a:noFill/>
          <a:ln w="9525" cap="flat" cmpd="sng">
            <a:solidFill>
              <a:srgbClr val="007BBB"/>
            </a:solidFill>
            <a:prstDash val="solid"/>
            <a:round/>
            <a:headEnd type="none" w="sm" len="sm"/>
            <a:tailEnd type="none" w="sm" len="sm"/>
          </a:ln>
        </p:spPr>
      </p:pic>
      <p:sp>
        <p:nvSpPr>
          <p:cNvPr id="550" name="Google Shape;550;gf3bb6fad3e_0_47"/>
          <p:cNvSpPr/>
          <p:nvPr/>
        </p:nvSpPr>
        <p:spPr>
          <a:xfrm>
            <a:off x="2616200" y="2400521"/>
            <a:ext cx="593264" cy="228363"/>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gf3bb6fad3e_0_64"/>
          <p:cNvSpPr/>
          <p:nvPr/>
        </p:nvSpPr>
        <p:spPr>
          <a:xfrm>
            <a:off x="352425"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JP" sz="1200" b="0" i="0" u="none" strike="noStrike" cap="none">
                <a:solidFill>
                  <a:schemeClr val="dk2"/>
                </a:solidFill>
                <a:latin typeface="Meiryo"/>
                <a:ea typeface="Meiryo"/>
                <a:cs typeface="Meiryo"/>
                <a:sym typeface="Meiryo"/>
              </a:rPr>
              <a:t>スマートフォンで「xIDアプリ」を起動します。</a:t>
            </a:r>
            <a:endParaRPr sz="1200" b="0" i="0" u="none" strike="noStrike" cap="none">
              <a:solidFill>
                <a:schemeClr val="dk2"/>
              </a:solidFill>
              <a:latin typeface="Meiryo"/>
              <a:ea typeface="Meiryo"/>
              <a:cs typeface="Meiryo"/>
              <a:sym typeface="Meiryo"/>
            </a:endParaRPr>
          </a:p>
        </p:txBody>
      </p:sp>
      <p:sp>
        <p:nvSpPr>
          <p:cNvPr id="557" name="Google Shape;557;gf3bb6fad3e_0_64"/>
          <p:cNvSpPr/>
          <p:nvPr/>
        </p:nvSpPr>
        <p:spPr>
          <a:xfrm>
            <a:off x="2711438"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JP" sz="1200" b="0" i="0" u="none" strike="noStrike" cap="none" dirty="0">
                <a:solidFill>
                  <a:schemeClr val="dk2"/>
                </a:solidFill>
                <a:latin typeface="Meiryo"/>
                <a:ea typeface="Meiryo"/>
                <a:cs typeface="Meiryo"/>
                <a:sym typeface="Meiryo"/>
              </a:rPr>
              <a:t>PCに確認コードが表示されるので、スマートフォンの「認証リクエスト」画面でPCに表示された数字と同じものをタップします。</a:t>
            </a:r>
            <a:endParaRPr sz="1200" b="0" i="0" u="none" strike="noStrike" cap="none" dirty="0">
              <a:solidFill>
                <a:schemeClr val="dk2"/>
              </a:solidFill>
              <a:latin typeface="Meiryo"/>
              <a:ea typeface="Meiryo"/>
              <a:cs typeface="Meiryo"/>
              <a:sym typeface="Meiryo"/>
            </a:endParaRPr>
          </a:p>
        </p:txBody>
      </p:sp>
      <p:sp>
        <p:nvSpPr>
          <p:cNvPr id="558" name="Google Shape;558;gf3bb6fad3e_0_64"/>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18</a:t>
            </a:fld>
            <a:endParaRPr/>
          </a:p>
        </p:txBody>
      </p:sp>
      <p:sp>
        <p:nvSpPr>
          <p:cNvPr id="559" name="Google Shape;559;gf3bb6fad3e_0_64"/>
          <p:cNvSpPr/>
          <p:nvPr/>
        </p:nvSpPr>
        <p:spPr>
          <a:xfrm>
            <a:off x="5070450" y="1122950"/>
            <a:ext cx="2088000" cy="5094600"/>
          </a:xfrm>
          <a:prstGeom prst="roundRect">
            <a:avLst>
              <a:gd name="adj" fmla="val 6635"/>
            </a:avLst>
          </a:prstGeom>
          <a:solidFill>
            <a:srgbClr val="E5F6FF"/>
          </a:solidFill>
          <a:ln>
            <a:noFill/>
          </a:ln>
        </p:spPr>
        <p:txBody>
          <a:bodyPr spcFirstLastPara="1" wrap="square" lIns="72000" tIns="3888000" rIns="72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正しく認証されるとスマートフォンに「PINの入力」画面が表示されます。PINコードを入力する、もしくは生体認証を使って本人認証を行います。</a:t>
            </a:r>
            <a:endParaRPr sz="1200" b="0" i="0" u="none" strike="noStrike" cap="none">
              <a:solidFill>
                <a:schemeClr val="dk2"/>
              </a:solidFill>
              <a:latin typeface="Meiryo"/>
              <a:ea typeface="Meiryo"/>
              <a:cs typeface="Meiryo"/>
              <a:sym typeface="Meiryo"/>
            </a:endParaRPr>
          </a:p>
        </p:txBody>
      </p:sp>
      <p:sp>
        <p:nvSpPr>
          <p:cNvPr id="560" name="Google Shape;560;gf3bb6fad3e_0_64"/>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③</a:t>
            </a:r>
            <a:endParaRPr sz="4800" b="1" i="0" u="none" strike="noStrike" cap="none">
              <a:solidFill>
                <a:srgbClr val="007BBB"/>
              </a:solidFill>
              <a:latin typeface="Meiryo"/>
              <a:ea typeface="Meiryo"/>
              <a:cs typeface="Meiryo"/>
              <a:sym typeface="Meiryo"/>
            </a:endParaRPr>
          </a:p>
        </p:txBody>
      </p:sp>
      <p:sp>
        <p:nvSpPr>
          <p:cNvPr id="561" name="Google Shape;561;gf3bb6fad3e_0_64"/>
          <p:cNvSpPr/>
          <p:nvPr/>
        </p:nvSpPr>
        <p:spPr>
          <a:xfrm>
            <a:off x="270855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④</a:t>
            </a:r>
            <a:endParaRPr sz="4800" b="1" i="0" u="none" strike="noStrike" cap="none">
              <a:solidFill>
                <a:srgbClr val="007BBB"/>
              </a:solidFill>
              <a:latin typeface="Meiryo"/>
              <a:ea typeface="Meiryo"/>
              <a:cs typeface="Meiryo"/>
              <a:sym typeface="Meiryo"/>
            </a:endParaRPr>
          </a:p>
        </p:txBody>
      </p:sp>
      <p:sp>
        <p:nvSpPr>
          <p:cNvPr id="562" name="Google Shape;562;gf3bb6fad3e_0_64"/>
          <p:cNvSpPr/>
          <p:nvPr/>
        </p:nvSpPr>
        <p:spPr>
          <a:xfrm rot="5400000">
            <a:off x="237862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gf3bb6fad3e_0_64"/>
          <p:cNvSpPr/>
          <p:nvPr/>
        </p:nvSpPr>
        <p:spPr>
          <a:xfrm>
            <a:off x="506460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⑤</a:t>
            </a:r>
            <a:endParaRPr sz="4800" b="1" i="0" u="none" strike="noStrike" cap="none">
              <a:solidFill>
                <a:srgbClr val="007BBB"/>
              </a:solidFill>
              <a:latin typeface="Meiryo"/>
              <a:ea typeface="Meiryo"/>
              <a:cs typeface="Meiryo"/>
              <a:sym typeface="Meiryo"/>
            </a:endParaRPr>
          </a:p>
        </p:txBody>
      </p:sp>
      <p:sp>
        <p:nvSpPr>
          <p:cNvPr id="564" name="Google Shape;564;gf3bb6fad3e_0_64"/>
          <p:cNvSpPr/>
          <p:nvPr/>
        </p:nvSpPr>
        <p:spPr>
          <a:xfrm rot="5400000">
            <a:off x="47347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gf3bb6fad3e_0_64"/>
          <p:cNvSpPr/>
          <p:nvPr/>
        </p:nvSpPr>
        <p:spPr>
          <a:xfrm rot="5400000">
            <a:off x="709077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6" name="Google Shape;566;gf3bb6fad3e_0_64"/>
          <p:cNvPicPr preferRelativeResize="0"/>
          <p:nvPr/>
        </p:nvPicPr>
        <p:blipFill rotWithShape="1">
          <a:blip r:embed="rId3">
            <a:alphaModFix/>
          </a:blip>
          <a:srcRect/>
          <a:stretch/>
        </p:blipFill>
        <p:spPr>
          <a:xfrm>
            <a:off x="664942" y="1980033"/>
            <a:ext cx="1442100" cy="2880000"/>
          </a:xfrm>
          <a:prstGeom prst="roundRect">
            <a:avLst>
              <a:gd name="adj" fmla="val 14436"/>
            </a:avLst>
          </a:prstGeom>
          <a:noFill/>
          <a:ln>
            <a:noFill/>
          </a:ln>
        </p:spPr>
      </p:pic>
      <p:sp>
        <p:nvSpPr>
          <p:cNvPr id="567" name="Google Shape;567;gf3bb6fad3e_0_64"/>
          <p:cNvSpPr txBox="1">
            <a:spLocks noGrp="1"/>
          </p:cNvSpPr>
          <p:nvPr>
            <p:ph type="title"/>
          </p:nvPr>
        </p:nvSpPr>
        <p:spPr>
          <a:xfrm>
            <a:off x="499600" y="221900"/>
            <a:ext cx="9230700" cy="763500"/>
          </a:xfrm>
          <a:prstGeom prst="rect">
            <a:avLst/>
          </a:prstGeom>
          <a:noFill/>
          <a:ln>
            <a:noFill/>
          </a:ln>
        </p:spPr>
        <p:txBody>
          <a:bodyPr spcFirstLastPara="1" wrap="square" lIns="91425" tIns="91425" rIns="0" bIns="91425" anchor="t" anchorCtr="0">
            <a:noAutofit/>
          </a:bodyPr>
          <a:lstStyle/>
          <a:p>
            <a:pPr marL="0" lvl="0" indent="0" algn="l" rtl="0">
              <a:lnSpc>
                <a:spcPct val="100000"/>
              </a:lnSpc>
              <a:spcBef>
                <a:spcPts val="0"/>
              </a:spcBef>
              <a:spcAft>
                <a:spcPts val="0"/>
              </a:spcAft>
              <a:buSzPts val="990"/>
              <a:buNone/>
            </a:pPr>
            <a:r>
              <a:rPr lang="ja-JP" sz="2700" dirty="0"/>
              <a:t>02.「xIDのアプリ」を利用して本人確認(xID認証)を実施</a:t>
            </a:r>
            <a:endParaRPr sz="2700" dirty="0"/>
          </a:p>
        </p:txBody>
      </p:sp>
      <p:grpSp>
        <p:nvGrpSpPr>
          <p:cNvPr id="568" name="Google Shape;568;gf3bb6fad3e_0_64"/>
          <p:cNvGrpSpPr/>
          <p:nvPr/>
        </p:nvGrpSpPr>
        <p:grpSpPr>
          <a:xfrm>
            <a:off x="3352235" y="3204025"/>
            <a:ext cx="806405" cy="1656000"/>
            <a:chOff x="3404888" y="2159414"/>
            <a:chExt cx="701100" cy="1440000"/>
          </a:xfrm>
        </p:grpSpPr>
        <p:pic>
          <p:nvPicPr>
            <p:cNvPr id="569" name="Google Shape;569;gf3bb6fad3e_0_64"/>
            <p:cNvPicPr preferRelativeResize="0"/>
            <p:nvPr/>
          </p:nvPicPr>
          <p:blipFill rotWithShape="1">
            <a:blip r:embed="rId4">
              <a:alphaModFix/>
            </a:blip>
            <a:srcRect l="4327" t="4308" r="72628" b="6107"/>
            <a:stretch/>
          </p:blipFill>
          <p:spPr>
            <a:xfrm>
              <a:off x="3404888" y="2159414"/>
              <a:ext cx="701100" cy="1440000"/>
            </a:xfrm>
            <a:prstGeom prst="roundRect">
              <a:avLst>
                <a:gd name="adj" fmla="val 14187"/>
              </a:avLst>
            </a:prstGeom>
            <a:noFill/>
            <a:ln>
              <a:noFill/>
            </a:ln>
          </p:spPr>
        </p:pic>
        <p:sp>
          <p:nvSpPr>
            <p:cNvPr id="570" name="Google Shape;570;gf3bb6fad3e_0_64"/>
            <p:cNvSpPr/>
            <p:nvPr/>
          </p:nvSpPr>
          <p:spPr>
            <a:xfrm>
              <a:off x="3438275" y="3027878"/>
              <a:ext cx="638700" cy="2049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1" name="Google Shape;571;gf3bb6fad3e_0_64"/>
          <p:cNvGrpSpPr/>
          <p:nvPr/>
        </p:nvGrpSpPr>
        <p:grpSpPr>
          <a:xfrm>
            <a:off x="2839550" y="1989000"/>
            <a:ext cx="1854828" cy="1144024"/>
            <a:chOff x="2839550" y="3777375"/>
            <a:chExt cx="1854828" cy="1144024"/>
          </a:xfrm>
        </p:grpSpPr>
        <p:pic>
          <p:nvPicPr>
            <p:cNvPr id="572" name="Google Shape;572;gf3bb6fad3e_0_64"/>
            <p:cNvPicPr preferRelativeResize="0"/>
            <p:nvPr/>
          </p:nvPicPr>
          <p:blipFill rotWithShape="1">
            <a:blip r:embed="rId5">
              <a:alphaModFix/>
            </a:blip>
            <a:srcRect t="17763"/>
            <a:stretch/>
          </p:blipFill>
          <p:spPr>
            <a:xfrm>
              <a:off x="2839550" y="3777375"/>
              <a:ext cx="1854828" cy="1144024"/>
            </a:xfrm>
            <a:prstGeom prst="rect">
              <a:avLst/>
            </a:prstGeom>
            <a:noFill/>
            <a:ln>
              <a:noFill/>
            </a:ln>
          </p:spPr>
        </p:pic>
        <p:pic>
          <p:nvPicPr>
            <p:cNvPr id="573" name="Google Shape;573;gf3bb6fad3e_0_64"/>
            <p:cNvPicPr preferRelativeResize="0"/>
            <p:nvPr/>
          </p:nvPicPr>
          <p:blipFill rotWithShape="1">
            <a:blip r:embed="rId4">
              <a:alphaModFix/>
            </a:blip>
            <a:srcRect l="28609" t="18123" r="5225" b="10628"/>
            <a:stretch/>
          </p:blipFill>
          <p:spPr>
            <a:xfrm>
              <a:off x="3048000" y="3801700"/>
              <a:ext cx="1466626" cy="850751"/>
            </a:xfrm>
            <a:prstGeom prst="rect">
              <a:avLst/>
            </a:prstGeom>
            <a:noFill/>
            <a:ln>
              <a:noFill/>
            </a:ln>
          </p:spPr>
        </p:pic>
        <p:sp>
          <p:nvSpPr>
            <p:cNvPr id="574" name="Google Shape;574;gf3bb6fad3e_0_64"/>
            <p:cNvSpPr/>
            <p:nvPr/>
          </p:nvSpPr>
          <p:spPr>
            <a:xfrm>
              <a:off x="3585925" y="4174800"/>
              <a:ext cx="378900" cy="2049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5" name="Google Shape;575;gf3bb6fad3e_0_64"/>
          <p:cNvGrpSpPr/>
          <p:nvPr/>
        </p:nvGrpSpPr>
        <p:grpSpPr>
          <a:xfrm>
            <a:off x="5311388" y="1989000"/>
            <a:ext cx="1606143" cy="2871025"/>
            <a:chOff x="3000275" y="1989000"/>
            <a:chExt cx="1606143" cy="2871025"/>
          </a:xfrm>
        </p:grpSpPr>
        <p:pic>
          <p:nvPicPr>
            <p:cNvPr id="576" name="Google Shape;576;gf3bb6fad3e_0_64"/>
            <p:cNvPicPr preferRelativeResize="0"/>
            <p:nvPr/>
          </p:nvPicPr>
          <p:blipFill rotWithShape="1">
            <a:blip r:embed="rId6">
              <a:alphaModFix/>
            </a:blip>
            <a:srcRect l="9" t="537" r="1902"/>
            <a:stretch/>
          </p:blipFill>
          <p:spPr>
            <a:xfrm>
              <a:off x="3000275" y="1989000"/>
              <a:ext cx="903000" cy="1800000"/>
            </a:xfrm>
            <a:prstGeom prst="roundRect">
              <a:avLst>
                <a:gd name="adj" fmla="val 11156"/>
              </a:avLst>
            </a:prstGeom>
            <a:noFill/>
            <a:ln>
              <a:noFill/>
            </a:ln>
          </p:spPr>
        </p:pic>
        <p:grpSp>
          <p:nvGrpSpPr>
            <p:cNvPr id="577" name="Google Shape;577;gf3bb6fad3e_0_64"/>
            <p:cNvGrpSpPr/>
            <p:nvPr/>
          </p:nvGrpSpPr>
          <p:grpSpPr>
            <a:xfrm>
              <a:off x="3724374" y="3060025"/>
              <a:ext cx="882044" cy="1800000"/>
              <a:chOff x="5427750" y="1974640"/>
              <a:chExt cx="1412400" cy="2880000"/>
            </a:xfrm>
          </p:grpSpPr>
          <p:pic>
            <p:nvPicPr>
              <p:cNvPr id="578" name="Google Shape;578;gf3bb6fad3e_0_64"/>
              <p:cNvPicPr preferRelativeResize="0"/>
              <p:nvPr/>
            </p:nvPicPr>
            <p:blipFill rotWithShape="1">
              <a:blip r:embed="rId7">
                <a:alphaModFix/>
              </a:blip>
              <a:srcRect l="1455" r="1532"/>
              <a:stretch/>
            </p:blipFill>
            <p:spPr>
              <a:xfrm>
                <a:off x="5427750" y="1974640"/>
                <a:ext cx="1412400" cy="2880000"/>
              </a:xfrm>
              <a:prstGeom prst="roundRect">
                <a:avLst>
                  <a:gd name="adj" fmla="val 14847"/>
                </a:avLst>
              </a:prstGeom>
              <a:noFill/>
              <a:ln>
                <a:noFill/>
              </a:ln>
            </p:spPr>
          </p:pic>
          <p:sp>
            <p:nvSpPr>
              <p:cNvPr id="579" name="Google Shape;579;gf3bb6fad3e_0_64"/>
              <p:cNvSpPr/>
              <p:nvPr/>
            </p:nvSpPr>
            <p:spPr>
              <a:xfrm>
                <a:off x="5709000" y="3469400"/>
                <a:ext cx="876300" cy="3651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580" name="Google Shape;580;gf3bb6fad3e_0_64"/>
          <p:cNvGrpSpPr/>
          <p:nvPr/>
        </p:nvGrpSpPr>
        <p:grpSpPr>
          <a:xfrm>
            <a:off x="7429450" y="1122950"/>
            <a:ext cx="2093850" cy="5094600"/>
            <a:chOff x="7429450" y="1122950"/>
            <a:chExt cx="2093850" cy="5094600"/>
          </a:xfrm>
        </p:grpSpPr>
        <p:sp>
          <p:nvSpPr>
            <p:cNvPr id="581" name="Google Shape;581;gf3bb6fad3e_0_64"/>
            <p:cNvSpPr/>
            <p:nvPr/>
          </p:nvSpPr>
          <p:spPr>
            <a:xfrm>
              <a:off x="7435300"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正しく認証されるとこのような画面が表示されます。スマートフォンを操作せず、そのまま次の手順に進みます。</a:t>
              </a:r>
              <a:endParaRPr sz="1200" b="0" i="0" u="none" strike="noStrike" cap="none">
                <a:solidFill>
                  <a:schemeClr val="dk2"/>
                </a:solidFill>
                <a:latin typeface="Meiryo"/>
                <a:ea typeface="Meiryo"/>
                <a:cs typeface="Meiryo"/>
                <a:sym typeface="Meiryo"/>
              </a:endParaRPr>
            </a:p>
          </p:txBody>
        </p:sp>
        <p:sp>
          <p:nvSpPr>
            <p:cNvPr id="582" name="Google Shape;582;gf3bb6fad3e_0_64"/>
            <p:cNvSpPr/>
            <p:nvPr/>
          </p:nvSpPr>
          <p:spPr>
            <a:xfrm>
              <a:off x="742945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⑥</a:t>
              </a:r>
              <a:endParaRPr sz="4800" b="1" i="0" u="none" strike="noStrike" cap="none">
                <a:solidFill>
                  <a:srgbClr val="007BBB"/>
                </a:solidFill>
                <a:latin typeface="Meiryo"/>
                <a:ea typeface="Meiryo"/>
                <a:cs typeface="Meiryo"/>
                <a:sym typeface="Meiryo"/>
              </a:endParaRPr>
            </a:p>
          </p:txBody>
        </p:sp>
        <p:pic>
          <p:nvPicPr>
            <p:cNvPr id="583" name="Google Shape;583;gf3bb6fad3e_0_64"/>
            <p:cNvPicPr preferRelativeResize="0"/>
            <p:nvPr/>
          </p:nvPicPr>
          <p:blipFill rotWithShape="1">
            <a:blip r:embed="rId8">
              <a:alphaModFix/>
            </a:blip>
            <a:srcRect t="527"/>
            <a:stretch/>
          </p:blipFill>
          <p:spPr>
            <a:xfrm>
              <a:off x="7791713" y="1989000"/>
              <a:ext cx="1375200" cy="2880000"/>
            </a:xfrm>
            <a:prstGeom prst="roundRect">
              <a:avLst>
                <a:gd name="adj" fmla="val 14243"/>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gf3bb6fad3e_0_91"/>
          <p:cNvSpPr/>
          <p:nvPr/>
        </p:nvSpPr>
        <p:spPr>
          <a:xfrm>
            <a:off x="352425"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PCに電子申請システムの入力フォームが表示されます。申請内容を入力し、「確認画面へ進む」を押します。</a:t>
            </a:r>
            <a:endParaRPr sz="1200" b="0" i="0" u="none" strike="noStrike" cap="none">
              <a:solidFill>
                <a:schemeClr val="dk2"/>
              </a:solidFill>
              <a:latin typeface="Meiryo"/>
              <a:ea typeface="Meiryo"/>
              <a:cs typeface="Meiryo"/>
              <a:sym typeface="Meiryo"/>
            </a:endParaRPr>
          </a:p>
        </p:txBody>
      </p:sp>
      <p:sp>
        <p:nvSpPr>
          <p:cNvPr id="590" name="Google Shape;590;gf3bb6fad3e_0_91"/>
          <p:cNvSpPr/>
          <p:nvPr/>
        </p:nvSpPr>
        <p:spPr>
          <a:xfrm>
            <a:off x="2711438"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2"/>
                </a:solidFill>
                <a:latin typeface="Arial"/>
                <a:ea typeface="Arial"/>
                <a:cs typeface="Arial"/>
                <a:sym typeface="Arial"/>
              </a:rPr>
              <a:t>確定前合計金額が表示されます。金額を確認し、ページ最下部の「確認画面へ進む」を押します。</a:t>
            </a:r>
            <a:endParaRPr sz="1200" b="0" i="0" u="none" strike="noStrike" cap="none" dirty="0">
              <a:solidFill>
                <a:schemeClr val="dk2"/>
              </a:solidFill>
              <a:latin typeface="Arial"/>
              <a:ea typeface="Arial"/>
              <a:cs typeface="Arial"/>
              <a:sym typeface="Arial"/>
            </a:endParaRPr>
          </a:p>
        </p:txBody>
      </p:sp>
      <p:sp>
        <p:nvSpPr>
          <p:cNvPr id="591" name="Google Shape;591;gf3bb6fad3e_0_91"/>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19</a:t>
            </a:fld>
            <a:endParaRPr/>
          </a:p>
        </p:txBody>
      </p:sp>
      <p:sp>
        <p:nvSpPr>
          <p:cNvPr id="592" name="Google Shape;592;gf3bb6fad3e_0_91"/>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⑦</a:t>
            </a:r>
            <a:endParaRPr sz="4800" b="1" i="0" u="none" strike="noStrike" cap="none">
              <a:solidFill>
                <a:srgbClr val="007BBB"/>
              </a:solidFill>
              <a:latin typeface="Meiryo"/>
              <a:ea typeface="Meiryo"/>
              <a:cs typeface="Meiryo"/>
              <a:sym typeface="Meiryo"/>
            </a:endParaRPr>
          </a:p>
        </p:txBody>
      </p:sp>
      <p:sp>
        <p:nvSpPr>
          <p:cNvPr id="593" name="Google Shape;593;gf3bb6fad3e_0_91"/>
          <p:cNvSpPr/>
          <p:nvPr/>
        </p:nvSpPr>
        <p:spPr>
          <a:xfrm>
            <a:off x="270855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⑧</a:t>
            </a:r>
            <a:endParaRPr sz="4800" b="1" i="0" u="none" strike="noStrike" cap="none">
              <a:solidFill>
                <a:srgbClr val="007BBB"/>
              </a:solidFill>
              <a:latin typeface="Meiryo"/>
              <a:ea typeface="Meiryo"/>
              <a:cs typeface="Meiryo"/>
              <a:sym typeface="Meiryo"/>
            </a:endParaRPr>
          </a:p>
        </p:txBody>
      </p:sp>
      <p:sp>
        <p:nvSpPr>
          <p:cNvPr id="594" name="Google Shape;594;gf3bb6fad3e_0_91"/>
          <p:cNvSpPr/>
          <p:nvPr/>
        </p:nvSpPr>
        <p:spPr>
          <a:xfrm rot="5400000">
            <a:off x="237862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gf3bb6fad3e_0_91"/>
          <p:cNvSpPr/>
          <p:nvPr/>
        </p:nvSpPr>
        <p:spPr>
          <a:xfrm rot="5400000">
            <a:off x="47347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gf3bb6fad3e_0_91"/>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Autofit/>
          </a:bodyPr>
          <a:lstStyle/>
          <a:p>
            <a:pPr marL="0" lvl="0" indent="0" algn="l" rtl="0">
              <a:lnSpc>
                <a:spcPct val="100000"/>
              </a:lnSpc>
              <a:spcBef>
                <a:spcPts val="0"/>
              </a:spcBef>
              <a:spcAft>
                <a:spcPts val="0"/>
              </a:spcAft>
              <a:buClr>
                <a:schemeClr val="dk1"/>
              </a:buClr>
              <a:buSzPts val="1100"/>
              <a:buFont typeface="Arial"/>
              <a:buNone/>
            </a:pPr>
            <a:r>
              <a:rPr lang="ja-JP" sz="2400"/>
              <a:t>03.入力フォームへ申請内容を入力して、確定前金額を確認後、送信</a:t>
            </a:r>
            <a:endParaRPr sz="3000"/>
          </a:p>
        </p:txBody>
      </p:sp>
      <p:grpSp>
        <p:nvGrpSpPr>
          <p:cNvPr id="597" name="Google Shape;597;gf3bb6fad3e_0_91"/>
          <p:cNvGrpSpPr/>
          <p:nvPr/>
        </p:nvGrpSpPr>
        <p:grpSpPr>
          <a:xfrm>
            <a:off x="802588" y="3996201"/>
            <a:ext cx="1163745" cy="872801"/>
            <a:chOff x="802588" y="3996201"/>
            <a:chExt cx="1163745" cy="872801"/>
          </a:xfrm>
        </p:grpSpPr>
        <p:pic>
          <p:nvPicPr>
            <p:cNvPr id="598" name="Google Shape;598;gf3bb6fad3e_0_91"/>
            <p:cNvPicPr preferRelativeResize="0"/>
            <p:nvPr/>
          </p:nvPicPr>
          <p:blipFill rotWithShape="1">
            <a:blip r:embed="rId3">
              <a:alphaModFix/>
            </a:blip>
            <a:srcRect/>
            <a:stretch/>
          </p:blipFill>
          <p:spPr>
            <a:xfrm>
              <a:off x="802588" y="3996201"/>
              <a:ext cx="1163745" cy="872801"/>
            </a:xfrm>
            <a:prstGeom prst="rect">
              <a:avLst/>
            </a:prstGeom>
            <a:noFill/>
            <a:ln>
              <a:noFill/>
            </a:ln>
          </p:spPr>
        </p:pic>
        <p:sp>
          <p:nvSpPr>
            <p:cNvPr id="599" name="Google Shape;599;gf3bb6fad3e_0_91"/>
            <p:cNvSpPr/>
            <p:nvPr/>
          </p:nvSpPr>
          <p:spPr>
            <a:xfrm>
              <a:off x="920050" y="4170500"/>
              <a:ext cx="928800" cy="524700"/>
            </a:xfrm>
            <a:prstGeom prst="rect">
              <a:avLst/>
            </a:prstGeom>
            <a:solidFill>
              <a:srgbClr val="007BBB">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gf3bb6fad3e_0_91"/>
            <p:cNvSpPr txBox="1"/>
            <p:nvPr/>
          </p:nvSpPr>
          <p:spPr>
            <a:xfrm>
              <a:off x="1151125" y="4245425"/>
              <a:ext cx="47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Meiryo"/>
                  <a:ea typeface="Meiryo"/>
                  <a:cs typeface="Meiryo"/>
                  <a:sym typeface="Meiryo"/>
                </a:rPr>
                <a:t>PC</a:t>
              </a:r>
              <a:endParaRPr sz="1400" b="0" i="0" u="none" strike="noStrike" cap="none">
                <a:solidFill>
                  <a:srgbClr val="000000"/>
                </a:solidFill>
                <a:latin typeface="Meiryo"/>
                <a:ea typeface="Meiryo"/>
                <a:cs typeface="Meiryo"/>
                <a:sym typeface="Meiryo"/>
              </a:endParaRPr>
            </a:p>
          </p:txBody>
        </p:sp>
      </p:grpSp>
      <p:grpSp>
        <p:nvGrpSpPr>
          <p:cNvPr id="601" name="Google Shape;601;gf3bb6fad3e_0_91"/>
          <p:cNvGrpSpPr/>
          <p:nvPr/>
        </p:nvGrpSpPr>
        <p:grpSpPr>
          <a:xfrm>
            <a:off x="3173563" y="3996201"/>
            <a:ext cx="1163745" cy="872801"/>
            <a:chOff x="802588" y="3996201"/>
            <a:chExt cx="1163745" cy="872801"/>
          </a:xfrm>
        </p:grpSpPr>
        <p:pic>
          <p:nvPicPr>
            <p:cNvPr id="602" name="Google Shape;602;gf3bb6fad3e_0_91"/>
            <p:cNvPicPr preferRelativeResize="0"/>
            <p:nvPr/>
          </p:nvPicPr>
          <p:blipFill rotWithShape="1">
            <a:blip r:embed="rId3">
              <a:alphaModFix/>
            </a:blip>
            <a:srcRect/>
            <a:stretch/>
          </p:blipFill>
          <p:spPr>
            <a:xfrm>
              <a:off x="802588" y="3996201"/>
              <a:ext cx="1163745" cy="872801"/>
            </a:xfrm>
            <a:prstGeom prst="rect">
              <a:avLst/>
            </a:prstGeom>
            <a:noFill/>
            <a:ln>
              <a:noFill/>
            </a:ln>
          </p:spPr>
        </p:pic>
        <p:sp>
          <p:nvSpPr>
            <p:cNvPr id="603" name="Google Shape;603;gf3bb6fad3e_0_91"/>
            <p:cNvSpPr/>
            <p:nvPr/>
          </p:nvSpPr>
          <p:spPr>
            <a:xfrm>
              <a:off x="920050" y="4170500"/>
              <a:ext cx="928800" cy="524700"/>
            </a:xfrm>
            <a:prstGeom prst="rect">
              <a:avLst/>
            </a:prstGeom>
            <a:solidFill>
              <a:srgbClr val="007BBB">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gf3bb6fad3e_0_91"/>
            <p:cNvSpPr txBox="1"/>
            <p:nvPr/>
          </p:nvSpPr>
          <p:spPr>
            <a:xfrm>
              <a:off x="1151125" y="4245425"/>
              <a:ext cx="47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Meiryo"/>
                  <a:ea typeface="Meiryo"/>
                  <a:cs typeface="Meiryo"/>
                  <a:sym typeface="Meiryo"/>
                </a:rPr>
                <a:t>PC</a:t>
              </a:r>
              <a:endParaRPr sz="1400" b="0" i="0" u="none" strike="noStrike" cap="none">
                <a:solidFill>
                  <a:srgbClr val="000000"/>
                </a:solidFill>
                <a:latin typeface="Meiryo"/>
                <a:ea typeface="Meiryo"/>
                <a:cs typeface="Meiryo"/>
                <a:sym typeface="Meiryo"/>
              </a:endParaRPr>
            </a:p>
          </p:txBody>
        </p:sp>
      </p:grpSp>
      <p:grpSp>
        <p:nvGrpSpPr>
          <p:cNvPr id="605" name="Google Shape;605;gf3bb6fad3e_0_91"/>
          <p:cNvGrpSpPr/>
          <p:nvPr/>
        </p:nvGrpSpPr>
        <p:grpSpPr>
          <a:xfrm>
            <a:off x="5064600" y="1122950"/>
            <a:ext cx="2093850" cy="5094600"/>
            <a:chOff x="5064600" y="1122950"/>
            <a:chExt cx="2093850" cy="5094600"/>
          </a:xfrm>
        </p:grpSpPr>
        <p:sp>
          <p:nvSpPr>
            <p:cNvPr id="606" name="Google Shape;606;gf3bb6fad3e_0_91"/>
            <p:cNvSpPr/>
            <p:nvPr/>
          </p:nvSpPr>
          <p:spPr>
            <a:xfrm>
              <a:off x="5070450"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ja-JP" sz="1200" b="0" i="0" u="none" strike="noStrike" cap="none" dirty="0">
                  <a:solidFill>
                    <a:schemeClr val="dk2"/>
                  </a:solidFill>
                  <a:latin typeface="Meiryo"/>
                  <a:ea typeface="Meiryo"/>
                  <a:cs typeface="Meiryo"/>
                  <a:sym typeface="Meiryo"/>
                </a:rPr>
                <a:t>確認画面が表示されるので、入力内容に問題がないかを確認します。</a:t>
              </a: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Arial"/>
                <a:buNone/>
              </a:pPr>
              <a:r>
                <a:rPr lang="ja-JP" sz="1200" b="0" i="0" u="none" strike="noStrike" cap="none" dirty="0">
                  <a:solidFill>
                    <a:schemeClr val="dk2"/>
                  </a:solidFill>
                  <a:latin typeface="Meiryo"/>
                  <a:ea typeface="Meiryo"/>
                  <a:cs typeface="Meiryo"/>
                  <a:sym typeface="Meiryo"/>
                </a:rPr>
                <a:t>確認が完了したら、</a:t>
              </a: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Arial"/>
                <a:buNone/>
              </a:pPr>
              <a:r>
                <a:rPr lang="ja-JP" sz="1200" b="0" i="0" u="none" strike="noStrike" cap="none" dirty="0">
                  <a:solidFill>
                    <a:schemeClr val="dk2"/>
                  </a:solidFill>
                  <a:latin typeface="Meiryo"/>
                  <a:ea typeface="Meiryo"/>
                  <a:cs typeface="Meiryo"/>
                  <a:sym typeface="Meiryo"/>
                </a:rPr>
                <a:t>「送信」を押します。</a:t>
              </a:r>
              <a:endParaRPr sz="1200" b="0" i="0" u="none" strike="noStrike" cap="none" dirty="0">
                <a:solidFill>
                  <a:schemeClr val="dk2"/>
                </a:solidFill>
                <a:latin typeface="Meiryo"/>
                <a:ea typeface="Meiryo"/>
                <a:cs typeface="Meiryo"/>
                <a:sym typeface="Meiryo"/>
              </a:endParaRPr>
            </a:p>
          </p:txBody>
        </p:sp>
        <p:sp>
          <p:nvSpPr>
            <p:cNvPr id="607" name="Google Shape;607;gf3bb6fad3e_0_91"/>
            <p:cNvSpPr/>
            <p:nvPr/>
          </p:nvSpPr>
          <p:spPr>
            <a:xfrm>
              <a:off x="506460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⑨</a:t>
              </a:r>
              <a:endParaRPr sz="4800" b="1" i="0" u="none" strike="noStrike" cap="none">
                <a:solidFill>
                  <a:srgbClr val="007BBB"/>
                </a:solidFill>
                <a:latin typeface="Meiryo"/>
                <a:ea typeface="Meiryo"/>
                <a:cs typeface="Meiryo"/>
                <a:sym typeface="Meiryo"/>
              </a:endParaRPr>
            </a:p>
          </p:txBody>
        </p:sp>
        <p:grpSp>
          <p:nvGrpSpPr>
            <p:cNvPr id="608" name="Google Shape;608;gf3bb6fad3e_0_91"/>
            <p:cNvGrpSpPr/>
            <p:nvPr/>
          </p:nvGrpSpPr>
          <p:grpSpPr>
            <a:xfrm>
              <a:off x="5534050" y="3996201"/>
              <a:ext cx="1163745" cy="872801"/>
              <a:chOff x="802588" y="3996201"/>
              <a:chExt cx="1163745" cy="872801"/>
            </a:xfrm>
          </p:grpSpPr>
          <p:pic>
            <p:nvPicPr>
              <p:cNvPr id="609" name="Google Shape;609;gf3bb6fad3e_0_91"/>
              <p:cNvPicPr preferRelativeResize="0"/>
              <p:nvPr/>
            </p:nvPicPr>
            <p:blipFill rotWithShape="1">
              <a:blip r:embed="rId3">
                <a:alphaModFix/>
              </a:blip>
              <a:srcRect/>
              <a:stretch/>
            </p:blipFill>
            <p:spPr>
              <a:xfrm>
                <a:off x="802588" y="3996201"/>
                <a:ext cx="1163745" cy="872801"/>
              </a:xfrm>
              <a:prstGeom prst="rect">
                <a:avLst/>
              </a:prstGeom>
              <a:noFill/>
              <a:ln>
                <a:noFill/>
              </a:ln>
            </p:spPr>
          </p:pic>
          <p:sp>
            <p:nvSpPr>
              <p:cNvPr id="610" name="Google Shape;610;gf3bb6fad3e_0_91"/>
              <p:cNvSpPr/>
              <p:nvPr/>
            </p:nvSpPr>
            <p:spPr>
              <a:xfrm>
                <a:off x="920050" y="4170500"/>
                <a:ext cx="928800" cy="524700"/>
              </a:xfrm>
              <a:prstGeom prst="rect">
                <a:avLst/>
              </a:prstGeom>
              <a:solidFill>
                <a:srgbClr val="007BBB">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gf3bb6fad3e_0_91"/>
              <p:cNvSpPr txBox="1"/>
              <p:nvPr/>
            </p:nvSpPr>
            <p:spPr>
              <a:xfrm>
                <a:off x="1151125" y="4245425"/>
                <a:ext cx="47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Meiryo"/>
                    <a:ea typeface="Meiryo"/>
                    <a:cs typeface="Meiryo"/>
                    <a:sym typeface="Meiryo"/>
                  </a:rPr>
                  <a:t>PC</a:t>
                </a:r>
                <a:endParaRPr sz="1400" b="0" i="0" u="none" strike="noStrike" cap="none">
                  <a:solidFill>
                    <a:srgbClr val="000000"/>
                  </a:solidFill>
                  <a:latin typeface="Meiryo"/>
                  <a:ea typeface="Meiryo"/>
                  <a:cs typeface="Meiryo"/>
                  <a:sym typeface="Meiryo"/>
                </a:endParaRPr>
              </a:p>
            </p:txBody>
          </p:sp>
        </p:grpSp>
      </p:grpSp>
      <p:pic>
        <p:nvPicPr>
          <p:cNvPr id="612" name="Google Shape;612;gf3bb6fad3e_0_91"/>
          <p:cNvPicPr preferRelativeResize="0"/>
          <p:nvPr/>
        </p:nvPicPr>
        <p:blipFill rotWithShape="1">
          <a:blip r:embed="rId4">
            <a:alphaModFix/>
          </a:blip>
          <a:srcRect/>
          <a:stretch/>
        </p:blipFill>
        <p:spPr>
          <a:xfrm>
            <a:off x="512398" y="2089749"/>
            <a:ext cx="1766572" cy="1906452"/>
          </a:xfrm>
          <a:prstGeom prst="rect">
            <a:avLst/>
          </a:prstGeom>
          <a:noFill/>
          <a:ln w="9525" cap="flat" cmpd="sng">
            <a:solidFill>
              <a:schemeClr val="accent1"/>
            </a:solidFill>
            <a:prstDash val="solid"/>
            <a:round/>
            <a:headEnd type="none" w="sm" len="sm"/>
            <a:tailEnd type="none" w="sm" len="sm"/>
          </a:ln>
        </p:spPr>
      </p:pic>
      <p:sp>
        <p:nvSpPr>
          <p:cNvPr id="613" name="Google Shape;613;gf3bb6fad3e_0_91"/>
          <p:cNvSpPr/>
          <p:nvPr/>
        </p:nvSpPr>
        <p:spPr>
          <a:xfrm>
            <a:off x="920050" y="3587750"/>
            <a:ext cx="463742" cy="141365"/>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14" name="Google Shape;614;gf3bb6fad3e_0_91"/>
          <p:cNvPicPr preferRelativeResize="0"/>
          <p:nvPr/>
        </p:nvPicPr>
        <p:blipFill rotWithShape="1">
          <a:blip r:embed="rId5">
            <a:alphaModFix/>
          </a:blip>
          <a:srcRect/>
          <a:stretch/>
        </p:blipFill>
        <p:spPr>
          <a:xfrm>
            <a:off x="2859822" y="2100507"/>
            <a:ext cx="1801172" cy="1895694"/>
          </a:xfrm>
          <a:prstGeom prst="rect">
            <a:avLst/>
          </a:prstGeom>
          <a:noFill/>
          <a:ln w="9525" cap="flat" cmpd="sng">
            <a:solidFill>
              <a:schemeClr val="accent1"/>
            </a:solidFill>
            <a:prstDash val="solid"/>
            <a:round/>
            <a:headEnd type="none" w="sm" len="sm"/>
            <a:tailEnd type="none" w="sm" len="sm"/>
          </a:ln>
        </p:spPr>
      </p:pic>
      <p:sp>
        <p:nvSpPr>
          <p:cNvPr id="615" name="Google Shape;615;gf3bb6fad3e_0_91"/>
          <p:cNvSpPr/>
          <p:nvPr/>
        </p:nvSpPr>
        <p:spPr>
          <a:xfrm>
            <a:off x="3925740" y="3298140"/>
            <a:ext cx="457284" cy="152196"/>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gf3bb6fad3e_0_91"/>
          <p:cNvSpPr/>
          <p:nvPr/>
        </p:nvSpPr>
        <p:spPr>
          <a:xfrm rot="5400000">
            <a:off x="7090766"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17" name="Google Shape;617;gf3bb6fad3e_0_91"/>
          <p:cNvPicPr preferRelativeResize="0"/>
          <p:nvPr/>
        </p:nvPicPr>
        <p:blipFill rotWithShape="1">
          <a:blip r:embed="rId6">
            <a:alphaModFix/>
          </a:blip>
          <a:srcRect t="5860"/>
          <a:stretch/>
        </p:blipFill>
        <p:spPr>
          <a:xfrm>
            <a:off x="5205363" y="2081926"/>
            <a:ext cx="1821097" cy="1903646"/>
          </a:xfrm>
          <a:prstGeom prst="rect">
            <a:avLst/>
          </a:prstGeom>
          <a:noFill/>
          <a:ln w="9525" cap="flat" cmpd="sng">
            <a:solidFill>
              <a:schemeClr val="accent1"/>
            </a:solidFill>
            <a:prstDash val="solid"/>
            <a:round/>
            <a:headEnd type="none" w="sm" len="sm"/>
            <a:tailEnd type="none" w="sm" len="sm"/>
          </a:ln>
        </p:spPr>
      </p:pic>
      <p:sp>
        <p:nvSpPr>
          <p:cNvPr id="618" name="Google Shape;618;gf3bb6fad3e_0_91"/>
          <p:cNvSpPr/>
          <p:nvPr/>
        </p:nvSpPr>
        <p:spPr>
          <a:xfrm>
            <a:off x="6201813" y="3549741"/>
            <a:ext cx="284331" cy="167182"/>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19" name="Google Shape;619;gf3bb6fad3e_0_91"/>
          <p:cNvGrpSpPr/>
          <p:nvPr/>
        </p:nvGrpSpPr>
        <p:grpSpPr>
          <a:xfrm>
            <a:off x="7405628" y="1122950"/>
            <a:ext cx="2093850" cy="5094600"/>
            <a:chOff x="5064600" y="1122950"/>
            <a:chExt cx="2093850" cy="5094600"/>
          </a:xfrm>
        </p:grpSpPr>
        <p:sp>
          <p:nvSpPr>
            <p:cNvPr id="620" name="Google Shape;620;gf3bb6fad3e_0_91"/>
            <p:cNvSpPr/>
            <p:nvPr/>
          </p:nvSpPr>
          <p:spPr>
            <a:xfrm>
              <a:off x="5070450"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2"/>
                  </a:solidFill>
                  <a:latin typeface="Meiryo"/>
                  <a:ea typeface="Meiryo"/>
                  <a:cs typeface="Meiryo"/>
                  <a:sym typeface="Meiryo"/>
                </a:rPr>
                <a:t>電子署名の確認画面が表示されます。</a:t>
              </a: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1" i="0" u="none" strike="noStrike" cap="none" dirty="0">
                  <a:solidFill>
                    <a:srgbClr val="FF0000"/>
                  </a:solidFill>
                  <a:highlight>
                    <a:schemeClr val="lt1"/>
                  </a:highlight>
                  <a:latin typeface="Meiryo"/>
                  <a:ea typeface="Meiryo"/>
                  <a:cs typeface="Meiryo"/>
                  <a:sym typeface="Meiryo"/>
                </a:rPr>
                <a:t>キャンセルは押さず</a:t>
              </a:r>
              <a:r>
                <a:rPr lang="ja-JP" sz="1200" b="0" i="0" u="none" strike="noStrike" cap="none" dirty="0">
                  <a:solidFill>
                    <a:schemeClr val="dk2"/>
                  </a:solidFill>
                  <a:latin typeface="Meiryo"/>
                  <a:ea typeface="Meiryo"/>
                  <a:cs typeface="Meiryo"/>
                  <a:sym typeface="Meiryo"/>
                </a:rPr>
                <a:t>に、次の手順を実施します。</a:t>
              </a:r>
              <a:endParaRPr sz="1200" b="0" i="0" u="none" strike="noStrike" cap="none" dirty="0">
                <a:solidFill>
                  <a:schemeClr val="dk2"/>
                </a:solidFill>
                <a:latin typeface="Meiryo"/>
                <a:ea typeface="Meiryo"/>
                <a:cs typeface="Meiryo"/>
                <a:sym typeface="Meiryo"/>
              </a:endParaRPr>
            </a:p>
          </p:txBody>
        </p:sp>
        <p:sp>
          <p:nvSpPr>
            <p:cNvPr id="621" name="Google Shape;621;gf3bb6fad3e_0_91"/>
            <p:cNvSpPr/>
            <p:nvPr/>
          </p:nvSpPr>
          <p:spPr>
            <a:xfrm>
              <a:off x="506460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⑩</a:t>
              </a:r>
              <a:endParaRPr sz="4800" b="1" i="0" u="none" strike="noStrike" cap="none">
                <a:solidFill>
                  <a:srgbClr val="007BBB"/>
                </a:solidFill>
                <a:latin typeface="Meiryo"/>
                <a:ea typeface="Meiryo"/>
                <a:cs typeface="Meiryo"/>
                <a:sym typeface="Meiryo"/>
              </a:endParaRPr>
            </a:p>
          </p:txBody>
        </p:sp>
        <p:pic>
          <p:nvPicPr>
            <p:cNvPr id="622" name="Google Shape;622;gf3bb6fad3e_0_91"/>
            <p:cNvPicPr preferRelativeResize="0"/>
            <p:nvPr/>
          </p:nvPicPr>
          <p:blipFill rotWithShape="1">
            <a:blip r:embed="rId7">
              <a:alphaModFix/>
            </a:blip>
            <a:srcRect l="43764" t="17020" r="19311" b="24408"/>
            <a:stretch/>
          </p:blipFill>
          <p:spPr>
            <a:xfrm>
              <a:off x="5214463" y="2088750"/>
              <a:ext cx="1800002" cy="1889999"/>
            </a:xfrm>
            <a:prstGeom prst="rect">
              <a:avLst/>
            </a:prstGeom>
            <a:noFill/>
            <a:ln w="9525" cap="flat" cmpd="sng">
              <a:solidFill>
                <a:srgbClr val="007BBB"/>
              </a:solidFill>
              <a:prstDash val="solid"/>
              <a:round/>
              <a:headEnd type="none" w="sm" len="sm"/>
              <a:tailEnd type="none" w="sm" len="sm"/>
            </a:ln>
          </p:spPr>
        </p:pic>
        <p:grpSp>
          <p:nvGrpSpPr>
            <p:cNvPr id="623" name="Google Shape;623;gf3bb6fad3e_0_91"/>
            <p:cNvGrpSpPr/>
            <p:nvPr/>
          </p:nvGrpSpPr>
          <p:grpSpPr>
            <a:xfrm>
              <a:off x="5534050" y="3996201"/>
              <a:ext cx="1163745" cy="872801"/>
              <a:chOff x="802588" y="3996201"/>
              <a:chExt cx="1163745" cy="872801"/>
            </a:xfrm>
          </p:grpSpPr>
          <p:pic>
            <p:nvPicPr>
              <p:cNvPr id="624" name="Google Shape;624;gf3bb6fad3e_0_91"/>
              <p:cNvPicPr preferRelativeResize="0"/>
              <p:nvPr/>
            </p:nvPicPr>
            <p:blipFill rotWithShape="1">
              <a:blip r:embed="rId3">
                <a:alphaModFix/>
              </a:blip>
              <a:srcRect/>
              <a:stretch/>
            </p:blipFill>
            <p:spPr>
              <a:xfrm>
                <a:off x="802588" y="3996201"/>
                <a:ext cx="1163745" cy="872801"/>
              </a:xfrm>
              <a:prstGeom prst="rect">
                <a:avLst/>
              </a:prstGeom>
              <a:noFill/>
              <a:ln>
                <a:noFill/>
              </a:ln>
            </p:spPr>
          </p:pic>
          <p:sp>
            <p:nvSpPr>
              <p:cNvPr id="625" name="Google Shape;625;gf3bb6fad3e_0_91"/>
              <p:cNvSpPr/>
              <p:nvPr/>
            </p:nvSpPr>
            <p:spPr>
              <a:xfrm>
                <a:off x="920050" y="4170500"/>
                <a:ext cx="928800" cy="524700"/>
              </a:xfrm>
              <a:prstGeom prst="rect">
                <a:avLst/>
              </a:prstGeom>
              <a:solidFill>
                <a:srgbClr val="007BBB">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gf3bb6fad3e_0_91"/>
              <p:cNvSpPr txBox="1"/>
              <p:nvPr/>
            </p:nvSpPr>
            <p:spPr>
              <a:xfrm>
                <a:off x="1151125" y="4245425"/>
                <a:ext cx="47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Meiryo"/>
                    <a:ea typeface="Meiryo"/>
                    <a:cs typeface="Meiryo"/>
                    <a:sym typeface="Meiryo"/>
                  </a:rPr>
                  <a:t>PC</a:t>
                </a:r>
                <a:endParaRPr sz="1400" b="0" i="0" u="none" strike="noStrike" cap="none">
                  <a:solidFill>
                    <a:srgbClr val="000000"/>
                  </a:solidFill>
                  <a:latin typeface="Meiryo"/>
                  <a:ea typeface="Meiryo"/>
                  <a:cs typeface="Meiryo"/>
                  <a:sym typeface="Meiryo"/>
                </a:endParaRPr>
              </a:p>
            </p:txBody>
          </p:sp>
        </p:grpSp>
        <p:grpSp>
          <p:nvGrpSpPr>
            <p:cNvPr id="627" name="Google Shape;627;gf3bb6fad3e_0_91"/>
            <p:cNvGrpSpPr/>
            <p:nvPr/>
          </p:nvGrpSpPr>
          <p:grpSpPr>
            <a:xfrm>
              <a:off x="5724049" y="2996363"/>
              <a:ext cx="1356512" cy="872807"/>
              <a:chOff x="5984662" y="5500250"/>
              <a:chExt cx="1356513" cy="872807"/>
            </a:xfrm>
          </p:grpSpPr>
          <p:sp>
            <p:nvSpPr>
              <p:cNvPr id="628" name="Google Shape;628;gf3bb6fad3e_0_91"/>
              <p:cNvSpPr/>
              <p:nvPr/>
            </p:nvSpPr>
            <p:spPr>
              <a:xfrm rot="2700000">
                <a:off x="6093355" y="5739549"/>
                <a:ext cx="524815" cy="524815"/>
              </a:xfrm>
              <a:prstGeom prst="plus">
                <a:avLst>
                  <a:gd name="adj" fmla="val 42593"/>
                </a:avLst>
              </a:prstGeom>
              <a:solidFill>
                <a:srgbClr val="EE82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gf3bb6fad3e_0_91"/>
              <p:cNvSpPr txBox="1"/>
              <p:nvPr/>
            </p:nvSpPr>
            <p:spPr>
              <a:xfrm>
                <a:off x="6210175" y="5500250"/>
                <a:ext cx="1131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EE827C"/>
                    </a:solidFill>
                    <a:latin typeface="Meiryo"/>
                    <a:ea typeface="Meiryo"/>
                    <a:cs typeface="Meiryo"/>
                    <a:sym typeface="Meiryo"/>
                  </a:rPr>
                  <a:t>押さない！</a:t>
                </a:r>
                <a:endParaRPr sz="1200" b="1" i="0" u="none" strike="noStrike" cap="none">
                  <a:solidFill>
                    <a:srgbClr val="EE827C"/>
                  </a:solidFill>
                  <a:latin typeface="Meiryo"/>
                  <a:ea typeface="Meiryo"/>
                  <a:cs typeface="Meiryo"/>
                  <a:sym typeface="Meiryo"/>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SzPts val="3300"/>
              <a:buNone/>
            </a:pPr>
            <a:r>
              <a:rPr lang="ja-JP"/>
              <a:t>事前準備</a:t>
            </a:r>
            <a:endParaRPr/>
          </a:p>
        </p:txBody>
      </p:sp>
      <p:sp>
        <p:nvSpPr>
          <p:cNvPr id="99" name="Google Shape;99;p2"/>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2</a:t>
            </a:fld>
            <a:endParaRPr/>
          </a:p>
        </p:txBody>
      </p:sp>
      <p:sp>
        <p:nvSpPr>
          <p:cNvPr id="100" name="Google Shape;100;p2"/>
          <p:cNvSpPr txBox="1"/>
          <p:nvPr/>
        </p:nvSpPr>
        <p:spPr>
          <a:xfrm>
            <a:off x="337650" y="1070928"/>
            <a:ext cx="9230700" cy="396600"/>
          </a:xfrm>
          <a:prstGeom prst="rect">
            <a:avLst/>
          </a:prstGeom>
          <a:noFill/>
          <a:ln>
            <a:noFill/>
          </a:ln>
        </p:spPr>
        <p:txBody>
          <a:bodyPr spcFirstLastPara="1" wrap="square" lIns="106650" tIns="106650" rIns="106650" bIns="106650" anchor="t" anchorCtr="0">
            <a:normAutofit fontScale="25000" lnSpcReduction="20000"/>
          </a:bodyPr>
          <a:lstStyle/>
          <a:p>
            <a:pPr marL="0" marR="0" lvl="0" indent="0" algn="l" rtl="0">
              <a:lnSpc>
                <a:spcPct val="95000"/>
              </a:lnSpc>
              <a:spcBef>
                <a:spcPts val="0"/>
              </a:spcBef>
              <a:spcAft>
                <a:spcPts val="1400"/>
              </a:spcAft>
              <a:buClr>
                <a:srgbClr val="000000"/>
              </a:buClr>
              <a:buSzPct val="33333"/>
              <a:buFont typeface="Arial"/>
              <a:buNone/>
            </a:pPr>
            <a:r>
              <a:rPr lang="ja-JP" sz="5400" b="0" i="0" u="none" strike="noStrike" cap="none">
                <a:solidFill>
                  <a:srgbClr val="595959"/>
                </a:solidFill>
                <a:latin typeface="Meiryo"/>
                <a:ea typeface="Meiryo"/>
                <a:cs typeface="Meiryo"/>
                <a:sym typeface="Meiryo"/>
              </a:rPr>
              <a:t>以下の準備ができていることをご確認の上、申請にお進みください。</a:t>
            </a:r>
            <a:endParaRPr sz="5400" b="0" i="0" u="none" strike="noStrike" cap="none">
              <a:solidFill>
                <a:srgbClr val="595959"/>
              </a:solidFill>
              <a:latin typeface="Meiryo"/>
              <a:ea typeface="Meiryo"/>
              <a:cs typeface="Meiryo"/>
              <a:sym typeface="Meiryo"/>
            </a:endParaRPr>
          </a:p>
        </p:txBody>
      </p:sp>
      <p:sp>
        <p:nvSpPr>
          <p:cNvPr id="101" name="Google Shape;101;p2"/>
          <p:cNvSpPr/>
          <p:nvPr/>
        </p:nvSpPr>
        <p:spPr>
          <a:xfrm>
            <a:off x="352425" y="1467525"/>
            <a:ext cx="9230700" cy="1152000"/>
          </a:xfrm>
          <a:prstGeom prst="roundRect">
            <a:avLst>
              <a:gd name="adj" fmla="val 6635"/>
            </a:avLst>
          </a:prstGeom>
          <a:solidFill>
            <a:srgbClr val="E5F6FF"/>
          </a:solidFill>
          <a:ln>
            <a:noFill/>
          </a:ln>
        </p:spPr>
        <p:txBody>
          <a:bodyPr spcFirstLastPara="1" wrap="square" lIns="0" tIns="91425" rIns="0" bIns="91425" anchor="ctr" anchorCtr="0">
            <a:noAutofit/>
          </a:bodyPr>
          <a:lstStyle/>
          <a:p>
            <a:pPr marL="2880000" marR="179999" lvl="1" indent="0" algn="l" rtl="0">
              <a:lnSpc>
                <a:spcPct val="115000"/>
              </a:lnSpc>
              <a:spcBef>
                <a:spcPts val="0"/>
              </a:spcBef>
              <a:spcAft>
                <a:spcPts val="0"/>
              </a:spcAft>
              <a:buClr>
                <a:srgbClr val="000000"/>
              </a:buClr>
              <a:buSzPts val="1200"/>
              <a:buFont typeface="Arial"/>
              <a:buNone/>
            </a:pPr>
            <a:r>
              <a:rPr lang="ja-JP" sz="1100" b="0" i="0" u="none" strike="noStrike" cap="none" dirty="0">
                <a:solidFill>
                  <a:srgbClr val="000000"/>
                </a:solidFill>
                <a:latin typeface="Meiryo"/>
                <a:ea typeface="Meiryo"/>
                <a:cs typeface="Meiryo"/>
                <a:sym typeface="Meiryo"/>
              </a:rPr>
              <a:t>マイナンバーカードによる個人認証が必要な手続については、マイナンバーカードの読み取りに対応したスマートフォンが必要です。マイナンバーカードの読み取りに対応しているスマートフォンの一覧は、以下のリンクをご覧ください。</a:t>
            </a:r>
            <a:endParaRPr sz="1100" b="0" i="0" u="none" strike="noStrike" cap="none" dirty="0">
              <a:solidFill>
                <a:srgbClr val="000000"/>
              </a:solidFill>
              <a:latin typeface="Meiryo"/>
              <a:ea typeface="Meiryo"/>
              <a:cs typeface="Meiryo"/>
              <a:sym typeface="Meiryo"/>
            </a:endParaRPr>
          </a:p>
          <a:p>
            <a:pPr marL="2880000" marR="179999" lvl="1" indent="0" algn="l" rtl="0">
              <a:lnSpc>
                <a:spcPct val="115000"/>
              </a:lnSpc>
              <a:spcBef>
                <a:spcPts val="0"/>
              </a:spcBef>
              <a:spcAft>
                <a:spcPts val="0"/>
              </a:spcAft>
              <a:buClr>
                <a:srgbClr val="000000"/>
              </a:buClr>
              <a:buSzPts val="1200"/>
              <a:buFont typeface="Arial"/>
              <a:buNone/>
            </a:pPr>
            <a:r>
              <a:rPr lang="ja-JP" sz="1100" b="0" i="0" u="none" strike="noStrike" cap="none" dirty="0">
                <a:solidFill>
                  <a:srgbClr val="000000"/>
                </a:solidFill>
                <a:latin typeface="Meiryo"/>
                <a:ea typeface="Meiryo"/>
                <a:cs typeface="Meiryo"/>
                <a:sym typeface="Meiryo"/>
              </a:rPr>
              <a:t>・公的個人認証サービスポータルサイト </a:t>
            </a:r>
            <a:endParaRPr sz="1100" b="0" i="0" u="none" strike="noStrike" cap="none" dirty="0">
              <a:solidFill>
                <a:srgbClr val="000000"/>
              </a:solidFill>
              <a:latin typeface="Meiryo"/>
              <a:ea typeface="Meiryo"/>
              <a:cs typeface="Meiryo"/>
              <a:sym typeface="Meiryo"/>
            </a:endParaRPr>
          </a:p>
          <a:p>
            <a:pPr marL="2880000" marR="179999" lvl="1" indent="0" algn="l" rtl="0">
              <a:lnSpc>
                <a:spcPct val="115000"/>
              </a:lnSpc>
              <a:spcBef>
                <a:spcPts val="0"/>
              </a:spcBef>
              <a:spcAft>
                <a:spcPts val="0"/>
              </a:spcAft>
              <a:buClr>
                <a:srgbClr val="000000"/>
              </a:buClr>
              <a:buSzPts val="1100"/>
              <a:buFont typeface="Arial"/>
              <a:buNone/>
            </a:pPr>
            <a:r>
              <a:rPr lang="ja-JP" sz="1100" b="0" i="0" u="sng" strike="noStrike" cap="none" dirty="0">
                <a:solidFill>
                  <a:srgbClr val="007BBB"/>
                </a:solidFill>
                <a:latin typeface="Meiryo"/>
                <a:ea typeface="Meiryo"/>
                <a:cs typeface="Meiryo"/>
                <a:sym typeface="Meiryo"/>
                <a:hlinkClick r:id="rId3">
                  <a:extLst>
                    <a:ext uri="{A12FA001-AC4F-418D-AE19-62706E023703}">
                      <ahyp:hlinkClr xmlns:ahyp="http://schemas.microsoft.com/office/drawing/2018/hyperlinkcolor" val="tx"/>
                    </a:ext>
                  </a:extLst>
                </a:hlinkClick>
              </a:rPr>
              <a:t>マイナンバーカード対応NFCスマートフォン（別ウィンドウで開きます）</a:t>
            </a:r>
            <a:endParaRPr sz="1100" b="0" i="0" u="none" strike="noStrike" cap="none" dirty="0">
              <a:solidFill>
                <a:srgbClr val="000000"/>
              </a:solidFill>
              <a:latin typeface="Meiryo"/>
              <a:ea typeface="Meiryo"/>
              <a:cs typeface="Meiryo"/>
              <a:sym typeface="Meiryo"/>
            </a:endParaRPr>
          </a:p>
        </p:txBody>
      </p:sp>
      <p:sp>
        <p:nvSpPr>
          <p:cNvPr id="102" name="Google Shape;102;p2"/>
          <p:cNvSpPr/>
          <p:nvPr/>
        </p:nvSpPr>
        <p:spPr>
          <a:xfrm>
            <a:off x="352425" y="2667796"/>
            <a:ext cx="9230700" cy="1152000"/>
          </a:xfrm>
          <a:prstGeom prst="roundRect">
            <a:avLst>
              <a:gd name="adj" fmla="val 6635"/>
            </a:avLst>
          </a:prstGeom>
          <a:solidFill>
            <a:srgbClr val="E5F6FF"/>
          </a:solidFill>
          <a:ln>
            <a:noFill/>
          </a:ln>
        </p:spPr>
        <p:txBody>
          <a:bodyPr spcFirstLastPara="1" wrap="square" lIns="0" tIns="91425" rIns="0" bIns="91425" anchor="ctr" anchorCtr="0">
            <a:noAutofit/>
          </a:bodyPr>
          <a:lstStyle/>
          <a:p>
            <a:pPr marL="2880000" marR="179999" lvl="1" indent="0" algn="l" rtl="0">
              <a:lnSpc>
                <a:spcPct val="115000"/>
              </a:lnSpc>
              <a:spcBef>
                <a:spcPts val="0"/>
              </a:spcBef>
              <a:spcAft>
                <a:spcPts val="0"/>
              </a:spcAft>
              <a:buClr>
                <a:schemeClr val="dk1"/>
              </a:buClr>
              <a:buSzPts val="1200"/>
              <a:buFont typeface="Arial"/>
              <a:buNone/>
            </a:pPr>
            <a:r>
              <a:rPr lang="ja-JP" sz="1200" b="0" i="0" u="none" strike="noStrike" cap="none" dirty="0">
                <a:solidFill>
                  <a:schemeClr val="dk1"/>
                </a:solidFill>
                <a:latin typeface="Meiryo"/>
                <a:ea typeface="Meiryo"/>
                <a:cs typeface="Meiryo"/>
                <a:sym typeface="Meiryo"/>
              </a:rPr>
              <a:t>公的個人認証を行う際には、マイナンバーカードに格納された署名用電子証明書</a:t>
            </a:r>
            <a:r>
              <a:rPr lang="ja-JP" altLang="en-US" sz="1200" b="1" i="0" u="none" strike="noStrike" cap="none" dirty="0">
                <a:solidFill>
                  <a:srgbClr val="FF0000"/>
                </a:solidFill>
                <a:latin typeface="Meiryo"/>
                <a:ea typeface="Meiryo"/>
                <a:cs typeface="Meiryo"/>
                <a:sym typeface="Meiryo"/>
              </a:rPr>
              <a:t>（</a:t>
            </a:r>
            <a:r>
              <a:rPr lang="en-US" altLang="ja-JP" sz="1200" b="1" i="0" u="none" strike="noStrike" cap="none" dirty="0">
                <a:solidFill>
                  <a:srgbClr val="FF0000"/>
                </a:solidFill>
                <a:latin typeface="Meiryo"/>
                <a:ea typeface="Meiryo"/>
                <a:cs typeface="Meiryo"/>
                <a:sym typeface="Meiryo"/>
              </a:rPr>
              <a:t>6</a:t>
            </a:r>
            <a:r>
              <a:rPr lang="ja-JP" altLang="en-US" sz="1200" b="1" i="0" u="none" strike="noStrike" cap="none" dirty="0">
                <a:solidFill>
                  <a:srgbClr val="FF0000"/>
                </a:solidFill>
                <a:latin typeface="Meiryo"/>
                <a:ea typeface="Meiryo"/>
                <a:cs typeface="Meiryo"/>
                <a:sym typeface="Meiryo"/>
              </a:rPr>
              <a:t>桁～</a:t>
            </a:r>
            <a:r>
              <a:rPr lang="en-US" altLang="ja-JP" sz="1200" b="1" dirty="0">
                <a:solidFill>
                  <a:srgbClr val="FF0000"/>
                </a:solidFill>
                <a:latin typeface="Meiryo"/>
                <a:ea typeface="Meiryo"/>
                <a:cs typeface="Meiryo"/>
                <a:sym typeface="Meiryo"/>
              </a:rPr>
              <a:t>16</a:t>
            </a:r>
            <a:r>
              <a:rPr lang="ja-JP" altLang="en-US" sz="1200" b="1" dirty="0">
                <a:solidFill>
                  <a:srgbClr val="FF0000"/>
                </a:solidFill>
                <a:latin typeface="Meiryo"/>
                <a:ea typeface="Meiryo"/>
                <a:cs typeface="Meiryo"/>
                <a:sym typeface="Meiryo"/>
              </a:rPr>
              <a:t>桁の暗証番号）</a:t>
            </a:r>
            <a:r>
              <a:rPr lang="ja-JP" sz="1200" b="0" i="0" u="none" strike="noStrike" cap="none" dirty="0">
                <a:solidFill>
                  <a:schemeClr val="dk1"/>
                </a:solidFill>
                <a:latin typeface="Meiryo"/>
                <a:ea typeface="Meiryo"/>
                <a:cs typeface="Meiryo"/>
                <a:sym typeface="Meiryo"/>
              </a:rPr>
              <a:t>にて電子署名を行いますので、マイナンバーカードが必要です。</a:t>
            </a:r>
            <a:endParaRPr sz="1400" b="0" i="0" u="none" strike="noStrike" cap="none" dirty="0">
              <a:solidFill>
                <a:schemeClr val="dk1"/>
              </a:solidFill>
              <a:latin typeface="Meiryo"/>
              <a:ea typeface="Meiryo"/>
              <a:cs typeface="Meiryo"/>
              <a:sym typeface="Meiryo"/>
            </a:endParaRPr>
          </a:p>
          <a:p>
            <a:pPr marL="2880000" marR="179999" lvl="1" indent="0" algn="l" rtl="0">
              <a:lnSpc>
                <a:spcPct val="115000"/>
              </a:lnSpc>
              <a:spcBef>
                <a:spcPts val="0"/>
              </a:spcBef>
              <a:spcAft>
                <a:spcPts val="0"/>
              </a:spcAft>
              <a:buClr>
                <a:schemeClr val="dk1"/>
              </a:buClr>
              <a:buSzPts val="1100"/>
              <a:buFont typeface="Arial"/>
              <a:buNone/>
            </a:pPr>
            <a:r>
              <a:rPr lang="ja-JP" sz="1200" b="0" i="0" u="none" strike="noStrike" cap="none" dirty="0">
                <a:solidFill>
                  <a:schemeClr val="dk1"/>
                </a:solidFill>
                <a:latin typeface="Meiryo"/>
                <a:ea typeface="Meiryo"/>
                <a:cs typeface="Meiryo"/>
                <a:sym typeface="Meiryo"/>
              </a:rPr>
              <a:t>マイナンバーカードの交付申請については、各自治体のHPをご覧ください。</a:t>
            </a:r>
            <a:endParaRPr sz="1200" b="0" i="0" u="none" strike="noStrike" cap="none" dirty="0">
              <a:solidFill>
                <a:schemeClr val="dk1"/>
              </a:solidFill>
              <a:latin typeface="Meiryo"/>
              <a:ea typeface="Meiryo"/>
              <a:cs typeface="Meiryo"/>
              <a:sym typeface="Meiryo"/>
            </a:endParaRPr>
          </a:p>
          <a:p>
            <a:pPr marL="2880000" marR="179999" lvl="1" indent="0" algn="l" rtl="0">
              <a:lnSpc>
                <a:spcPct val="115000"/>
              </a:lnSpc>
              <a:spcBef>
                <a:spcPts val="0"/>
              </a:spcBef>
              <a:spcAft>
                <a:spcPts val="0"/>
              </a:spcAft>
              <a:buClr>
                <a:schemeClr val="dk1"/>
              </a:buClr>
              <a:buSzPts val="1100"/>
              <a:buFont typeface="Arial"/>
              <a:buNone/>
            </a:pPr>
            <a:r>
              <a:rPr lang="ja-JP" sz="1200" b="0" i="0" u="none" strike="noStrike" cap="none" dirty="0">
                <a:solidFill>
                  <a:schemeClr val="dk1"/>
                </a:solidFill>
                <a:latin typeface="Meiryo"/>
                <a:ea typeface="Meiryo"/>
                <a:cs typeface="Meiryo"/>
                <a:sym typeface="Meiryo"/>
              </a:rPr>
              <a:t>手続きにはマイナンバーカードの署名パスワードも必要となります。予め確認をしておいてください。</a:t>
            </a:r>
            <a:endParaRPr sz="1200" b="0" i="0" u="none" strike="noStrike" cap="none" dirty="0">
              <a:solidFill>
                <a:schemeClr val="dk1"/>
              </a:solidFill>
              <a:latin typeface="Meiryo"/>
              <a:ea typeface="Meiryo"/>
              <a:cs typeface="Meiryo"/>
              <a:sym typeface="Meiryo"/>
            </a:endParaRPr>
          </a:p>
        </p:txBody>
      </p:sp>
      <p:sp>
        <p:nvSpPr>
          <p:cNvPr id="103" name="Google Shape;103;p2"/>
          <p:cNvSpPr/>
          <p:nvPr/>
        </p:nvSpPr>
        <p:spPr>
          <a:xfrm>
            <a:off x="352425" y="5068338"/>
            <a:ext cx="9230700" cy="1224000"/>
          </a:xfrm>
          <a:prstGeom prst="roundRect">
            <a:avLst>
              <a:gd name="adj" fmla="val 6635"/>
            </a:avLst>
          </a:prstGeom>
          <a:solidFill>
            <a:srgbClr val="E5F6FF"/>
          </a:solidFill>
          <a:ln>
            <a:noFill/>
          </a:ln>
        </p:spPr>
        <p:txBody>
          <a:bodyPr spcFirstLastPara="1" wrap="square" lIns="0" tIns="91425" rIns="0" bIns="91425" anchor="ctr" anchorCtr="0">
            <a:noAutofit/>
          </a:bodyPr>
          <a:lstStyle/>
          <a:p>
            <a:pPr marL="2880000" marR="179999" lvl="0" indent="0" algn="l" rtl="0">
              <a:lnSpc>
                <a:spcPct val="115000"/>
              </a:lnSpc>
              <a:spcBef>
                <a:spcPts val="0"/>
              </a:spcBef>
              <a:spcAft>
                <a:spcPts val="0"/>
              </a:spcAft>
              <a:buClr>
                <a:srgbClr val="000000"/>
              </a:buClr>
              <a:buSzPts val="1100"/>
              <a:buFont typeface="Arial"/>
              <a:buNone/>
            </a:pPr>
            <a:r>
              <a:rPr lang="ja-JP" sz="1100" b="0" i="0" u="none" strike="noStrike" cap="none" dirty="0">
                <a:solidFill>
                  <a:srgbClr val="000000"/>
                </a:solidFill>
                <a:latin typeface="Meiryo"/>
                <a:ea typeface="Meiryo"/>
                <a:cs typeface="Meiryo"/>
                <a:sym typeface="Meiryo"/>
              </a:rPr>
              <a:t>スマートフォンにインストールしたxIDアプリでマイナンバーカードを読み取り、本人確認と公的個人認証を行うため、xIDアプリのインストールが必要です。</a:t>
            </a:r>
            <a:endParaRPr sz="1100" b="0" i="0" u="none" strike="noStrike" cap="none" dirty="0">
              <a:solidFill>
                <a:srgbClr val="000000"/>
              </a:solidFill>
              <a:latin typeface="Meiryo"/>
              <a:ea typeface="Meiryo"/>
              <a:cs typeface="Meiryo"/>
              <a:sym typeface="Meiryo"/>
            </a:endParaRPr>
          </a:p>
          <a:p>
            <a:pPr marL="2880000" marR="179999" lvl="0" indent="0" algn="l" rtl="0">
              <a:lnSpc>
                <a:spcPct val="115000"/>
              </a:lnSpc>
              <a:spcBef>
                <a:spcPts val="0"/>
              </a:spcBef>
              <a:spcAft>
                <a:spcPts val="0"/>
              </a:spcAft>
              <a:buClr>
                <a:srgbClr val="000000"/>
              </a:buClr>
              <a:buSzPts val="1100"/>
              <a:buFont typeface="Arial"/>
              <a:buNone/>
            </a:pPr>
            <a:r>
              <a:rPr lang="ja-JP" sz="1100" b="0" i="0" u="none" strike="noStrike" cap="none" dirty="0">
                <a:solidFill>
                  <a:srgbClr val="000000"/>
                </a:solidFill>
                <a:latin typeface="Meiryo"/>
                <a:ea typeface="Meiryo"/>
                <a:cs typeface="Meiryo"/>
                <a:sym typeface="Meiryo"/>
              </a:rPr>
              <a:t>xIDアプリは以下のURLよりアプリをダウンロードできます。</a:t>
            </a:r>
            <a:endParaRPr sz="1100" b="0" i="0" u="none" strike="noStrike" cap="none" dirty="0">
              <a:solidFill>
                <a:srgbClr val="000000"/>
              </a:solidFill>
              <a:latin typeface="Meiryo"/>
              <a:ea typeface="Meiryo"/>
              <a:cs typeface="Meiryo"/>
              <a:sym typeface="Meiryo"/>
            </a:endParaRPr>
          </a:p>
          <a:p>
            <a:pPr marL="2880000" marR="179999" lvl="0" indent="0" algn="l" rtl="0">
              <a:lnSpc>
                <a:spcPct val="115000"/>
              </a:lnSpc>
              <a:spcBef>
                <a:spcPts val="0"/>
              </a:spcBef>
              <a:spcAft>
                <a:spcPts val="0"/>
              </a:spcAft>
              <a:buClr>
                <a:srgbClr val="000000"/>
              </a:buClr>
              <a:buSzPts val="400"/>
              <a:buFont typeface="Arial"/>
              <a:buNone/>
            </a:pPr>
            <a:endParaRPr sz="400" b="0" i="0" u="none" strike="noStrike" cap="none" dirty="0">
              <a:solidFill>
                <a:srgbClr val="000000"/>
              </a:solidFill>
              <a:latin typeface="Meiryo"/>
              <a:ea typeface="Meiryo"/>
              <a:cs typeface="Meiryo"/>
              <a:sym typeface="Meiryo"/>
            </a:endParaRPr>
          </a:p>
          <a:p>
            <a:pPr marL="3794400" marR="179999" lvl="0" indent="0" algn="l" rtl="0">
              <a:lnSpc>
                <a:spcPct val="150000"/>
              </a:lnSpc>
              <a:spcBef>
                <a:spcPts val="0"/>
              </a:spcBef>
              <a:spcAft>
                <a:spcPts val="0"/>
              </a:spcAft>
              <a:buClr>
                <a:srgbClr val="000000"/>
              </a:buClr>
              <a:buSzPts val="1200"/>
              <a:buFont typeface="Arial"/>
              <a:buNone/>
            </a:pPr>
            <a:r>
              <a:rPr lang="ja-JP" sz="1100" b="0" i="0" u="sng" strike="noStrike" cap="none" dirty="0">
                <a:solidFill>
                  <a:srgbClr val="007BBB"/>
                </a:solidFill>
                <a:latin typeface="Meiryo"/>
                <a:ea typeface="Meiryo"/>
                <a:cs typeface="Meiryo"/>
                <a:sym typeface="Meiryo"/>
                <a:hlinkClick r:id="rId4">
                  <a:extLst>
                    <a:ext uri="{A12FA001-AC4F-418D-AE19-62706E023703}">
                      <ahyp:hlinkClr xmlns:ahyp="http://schemas.microsoft.com/office/drawing/2018/hyperlinkcolor" val="tx"/>
                    </a:ext>
                  </a:extLst>
                </a:hlinkClick>
              </a:rPr>
              <a:t>iPhoneをご利用の方はApp Storeからダウンロード（別ウインドウで開きます）</a:t>
            </a:r>
            <a:r>
              <a:rPr lang="ja-JP" sz="1100" b="0" i="0" u="none" strike="noStrike" cap="none" dirty="0">
                <a:solidFill>
                  <a:srgbClr val="007BBB"/>
                </a:solidFill>
                <a:latin typeface="Meiryo"/>
                <a:ea typeface="Meiryo"/>
                <a:cs typeface="Meiryo"/>
                <a:sym typeface="Meiryo"/>
              </a:rPr>
              <a:t>　</a:t>
            </a:r>
            <a:endParaRPr sz="1100" b="0" i="0" u="none" strike="noStrike" cap="none" dirty="0">
              <a:solidFill>
                <a:srgbClr val="007BBB"/>
              </a:solidFill>
              <a:latin typeface="Meiryo"/>
              <a:ea typeface="Meiryo"/>
              <a:cs typeface="Meiryo"/>
              <a:sym typeface="Meiryo"/>
            </a:endParaRPr>
          </a:p>
          <a:p>
            <a:pPr marL="3794400" marR="179999" lvl="1" indent="0" algn="l" rtl="0">
              <a:lnSpc>
                <a:spcPct val="150000"/>
              </a:lnSpc>
              <a:spcBef>
                <a:spcPts val="0"/>
              </a:spcBef>
              <a:spcAft>
                <a:spcPts val="0"/>
              </a:spcAft>
              <a:buClr>
                <a:srgbClr val="000000"/>
              </a:buClr>
              <a:buSzPts val="1100"/>
              <a:buFont typeface="Arial"/>
              <a:buNone/>
            </a:pPr>
            <a:r>
              <a:rPr lang="ja-JP" sz="1100" b="0" i="0" u="sng" strike="noStrike" cap="none" dirty="0">
                <a:solidFill>
                  <a:srgbClr val="007BBB"/>
                </a:solidFill>
                <a:latin typeface="Meiryo"/>
                <a:ea typeface="Meiryo"/>
                <a:cs typeface="Meiryo"/>
                <a:sym typeface="Meiryo"/>
                <a:hlinkClick r:id="rId5">
                  <a:extLst>
                    <a:ext uri="{A12FA001-AC4F-418D-AE19-62706E023703}">
                      <ahyp:hlinkClr xmlns:ahyp="http://schemas.microsoft.com/office/drawing/2018/hyperlinkcolor" val="tx"/>
                    </a:ext>
                  </a:extLst>
                </a:hlinkClick>
              </a:rPr>
              <a:t>Androidをご利用の方はGooglePlayからダウンロード（別ウインドウで開きます）</a:t>
            </a:r>
            <a:endParaRPr sz="1100" b="0" i="0" u="none" strike="noStrike" cap="none" dirty="0">
              <a:solidFill>
                <a:srgbClr val="000000"/>
              </a:solidFill>
              <a:latin typeface="Meiryo"/>
              <a:ea typeface="Meiryo"/>
              <a:cs typeface="Meiryo"/>
              <a:sym typeface="Meiryo"/>
            </a:endParaRPr>
          </a:p>
        </p:txBody>
      </p:sp>
      <p:sp>
        <p:nvSpPr>
          <p:cNvPr id="104" name="Google Shape;104;p2"/>
          <p:cNvSpPr txBox="1"/>
          <p:nvPr/>
        </p:nvSpPr>
        <p:spPr>
          <a:xfrm>
            <a:off x="504825" y="1750175"/>
            <a:ext cx="438300" cy="554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ja-JP" sz="3600" b="1" i="0" u="none" strike="noStrike" cap="none">
                <a:solidFill>
                  <a:srgbClr val="007BBB"/>
                </a:solidFill>
                <a:latin typeface="Meiryo"/>
                <a:ea typeface="Meiryo"/>
                <a:cs typeface="Meiryo"/>
                <a:sym typeface="Meiryo"/>
              </a:rPr>
              <a:t>①</a:t>
            </a:r>
            <a:endParaRPr sz="3600" b="1" i="0" u="none" strike="noStrike" cap="none">
              <a:solidFill>
                <a:srgbClr val="007BBB"/>
              </a:solidFill>
              <a:latin typeface="Meiryo"/>
              <a:ea typeface="Meiryo"/>
              <a:cs typeface="Meiryo"/>
              <a:sym typeface="Meiryo"/>
            </a:endParaRPr>
          </a:p>
        </p:txBody>
      </p:sp>
      <p:sp>
        <p:nvSpPr>
          <p:cNvPr id="105" name="Google Shape;105;p2"/>
          <p:cNvSpPr txBox="1"/>
          <p:nvPr/>
        </p:nvSpPr>
        <p:spPr>
          <a:xfrm>
            <a:off x="504825" y="2966750"/>
            <a:ext cx="438300" cy="554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ja-JP" sz="3600" b="1" i="0" u="none" strike="noStrike" cap="none">
                <a:solidFill>
                  <a:srgbClr val="007BBB"/>
                </a:solidFill>
                <a:latin typeface="Meiryo"/>
                <a:ea typeface="Meiryo"/>
                <a:cs typeface="Meiryo"/>
                <a:sym typeface="Meiryo"/>
              </a:rPr>
              <a:t>②</a:t>
            </a:r>
            <a:endParaRPr sz="3600" b="1" i="0" u="none" strike="noStrike" cap="none">
              <a:solidFill>
                <a:srgbClr val="007BBB"/>
              </a:solidFill>
              <a:latin typeface="Meiryo"/>
              <a:ea typeface="Meiryo"/>
              <a:cs typeface="Meiryo"/>
              <a:sym typeface="Meiryo"/>
            </a:endParaRPr>
          </a:p>
        </p:txBody>
      </p:sp>
      <p:sp>
        <p:nvSpPr>
          <p:cNvPr id="106" name="Google Shape;106;p2"/>
          <p:cNvSpPr txBox="1"/>
          <p:nvPr/>
        </p:nvSpPr>
        <p:spPr>
          <a:xfrm>
            <a:off x="504825" y="5403313"/>
            <a:ext cx="438300" cy="554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ja-JP" sz="3600" b="1" i="0" u="none" strike="noStrike" cap="none">
                <a:solidFill>
                  <a:srgbClr val="007BBB"/>
                </a:solidFill>
                <a:latin typeface="Meiryo"/>
                <a:ea typeface="Meiryo"/>
                <a:cs typeface="Meiryo"/>
                <a:sym typeface="Meiryo"/>
              </a:rPr>
              <a:t>④</a:t>
            </a:r>
            <a:endParaRPr sz="3600" b="1" i="0" u="none" strike="noStrike" cap="none">
              <a:solidFill>
                <a:srgbClr val="007BBB"/>
              </a:solidFill>
              <a:latin typeface="Meiryo"/>
              <a:ea typeface="Meiryo"/>
              <a:cs typeface="Meiryo"/>
              <a:sym typeface="Meiryo"/>
            </a:endParaRPr>
          </a:p>
        </p:txBody>
      </p:sp>
      <p:pic>
        <p:nvPicPr>
          <p:cNvPr id="107" name="Google Shape;107;p2"/>
          <p:cNvPicPr preferRelativeResize="0"/>
          <p:nvPr/>
        </p:nvPicPr>
        <p:blipFill rotWithShape="1">
          <a:blip r:embed="rId6">
            <a:alphaModFix/>
          </a:blip>
          <a:srcRect l="18743" t="7440" r="18629" b="7812"/>
          <a:stretch/>
        </p:blipFill>
        <p:spPr>
          <a:xfrm>
            <a:off x="1652749" y="1758050"/>
            <a:ext cx="594300" cy="804225"/>
          </a:xfrm>
          <a:prstGeom prst="rect">
            <a:avLst/>
          </a:prstGeom>
          <a:noFill/>
          <a:ln>
            <a:noFill/>
          </a:ln>
        </p:spPr>
      </p:pic>
      <p:grpSp>
        <p:nvGrpSpPr>
          <p:cNvPr id="108" name="Google Shape;108;p2"/>
          <p:cNvGrpSpPr/>
          <p:nvPr/>
        </p:nvGrpSpPr>
        <p:grpSpPr>
          <a:xfrm>
            <a:off x="1476088" y="2981688"/>
            <a:ext cx="1209675" cy="776375"/>
            <a:chOff x="-1066800" y="3229575"/>
            <a:chExt cx="1209675" cy="776375"/>
          </a:xfrm>
        </p:grpSpPr>
        <p:pic>
          <p:nvPicPr>
            <p:cNvPr id="109" name="Google Shape;109;p2"/>
            <p:cNvPicPr preferRelativeResize="0"/>
            <p:nvPr/>
          </p:nvPicPr>
          <p:blipFill rotWithShape="1">
            <a:blip r:embed="rId7">
              <a:alphaModFix/>
            </a:blip>
            <a:srcRect l="13311" t="24333" r="12027" b="27743"/>
            <a:stretch/>
          </p:blipFill>
          <p:spPr>
            <a:xfrm>
              <a:off x="-1066800" y="3229575"/>
              <a:ext cx="1209675" cy="776375"/>
            </a:xfrm>
            <a:prstGeom prst="rect">
              <a:avLst/>
            </a:prstGeom>
            <a:noFill/>
            <a:ln>
              <a:noFill/>
            </a:ln>
          </p:spPr>
        </p:pic>
        <p:pic>
          <p:nvPicPr>
            <p:cNvPr id="110" name="Google Shape;110;p2"/>
            <p:cNvPicPr preferRelativeResize="0"/>
            <p:nvPr/>
          </p:nvPicPr>
          <p:blipFill rotWithShape="1">
            <a:blip r:embed="rId8">
              <a:alphaModFix/>
            </a:blip>
            <a:srcRect/>
            <a:stretch/>
          </p:blipFill>
          <p:spPr>
            <a:xfrm>
              <a:off x="-952746" y="3495258"/>
              <a:ext cx="401372" cy="401372"/>
            </a:xfrm>
            <a:prstGeom prst="rect">
              <a:avLst/>
            </a:prstGeom>
            <a:noFill/>
            <a:ln>
              <a:noFill/>
            </a:ln>
          </p:spPr>
        </p:pic>
      </p:grpSp>
      <p:pic>
        <p:nvPicPr>
          <p:cNvPr id="111" name="Google Shape;111;p2"/>
          <p:cNvPicPr preferRelativeResize="0"/>
          <p:nvPr/>
        </p:nvPicPr>
        <p:blipFill rotWithShape="1">
          <a:blip r:embed="rId9">
            <a:alphaModFix/>
          </a:blip>
          <a:srcRect/>
          <a:stretch/>
        </p:blipFill>
        <p:spPr>
          <a:xfrm>
            <a:off x="1580675" y="5446527"/>
            <a:ext cx="994563" cy="718266"/>
          </a:xfrm>
          <a:prstGeom prst="rect">
            <a:avLst/>
          </a:prstGeom>
          <a:noFill/>
          <a:ln>
            <a:noFill/>
          </a:ln>
        </p:spPr>
      </p:pic>
      <p:sp>
        <p:nvSpPr>
          <p:cNvPr id="112" name="Google Shape;112;p2"/>
          <p:cNvSpPr txBox="1"/>
          <p:nvPr/>
        </p:nvSpPr>
        <p:spPr>
          <a:xfrm>
            <a:off x="1018925" y="1506075"/>
            <a:ext cx="1962300" cy="215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7BBB"/>
                </a:solidFill>
                <a:latin typeface="Meiryo"/>
                <a:ea typeface="Meiryo"/>
                <a:cs typeface="Meiryo"/>
                <a:sym typeface="Meiryo"/>
              </a:rPr>
              <a:t>スマートフォン</a:t>
            </a:r>
            <a:endParaRPr sz="1400" b="1" i="0" u="none" strike="noStrike" cap="none">
              <a:solidFill>
                <a:srgbClr val="007BBB"/>
              </a:solidFill>
              <a:latin typeface="Meiryo"/>
              <a:ea typeface="Meiryo"/>
              <a:cs typeface="Meiryo"/>
              <a:sym typeface="Meiryo"/>
            </a:endParaRPr>
          </a:p>
        </p:txBody>
      </p:sp>
      <p:sp>
        <p:nvSpPr>
          <p:cNvPr id="113" name="Google Shape;113;p2"/>
          <p:cNvSpPr txBox="1"/>
          <p:nvPr/>
        </p:nvSpPr>
        <p:spPr>
          <a:xfrm>
            <a:off x="1018925" y="2737463"/>
            <a:ext cx="2124000" cy="215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7BBB"/>
                </a:solidFill>
                <a:latin typeface="Meiryo"/>
                <a:ea typeface="Meiryo"/>
                <a:cs typeface="Meiryo"/>
                <a:sym typeface="Meiryo"/>
              </a:rPr>
              <a:t>マイナンバーカード</a:t>
            </a:r>
            <a:endParaRPr sz="1400" b="1" i="0" u="none" strike="noStrike" cap="none">
              <a:solidFill>
                <a:srgbClr val="007BBB"/>
              </a:solidFill>
              <a:latin typeface="Meiryo"/>
              <a:ea typeface="Meiryo"/>
              <a:cs typeface="Meiryo"/>
              <a:sym typeface="Meiryo"/>
            </a:endParaRPr>
          </a:p>
        </p:txBody>
      </p:sp>
      <p:sp>
        <p:nvSpPr>
          <p:cNvPr id="114" name="Google Shape;114;p2"/>
          <p:cNvSpPr txBox="1"/>
          <p:nvPr/>
        </p:nvSpPr>
        <p:spPr>
          <a:xfrm>
            <a:off x="1018925" y="5172438"/>
            <a:ext cx="2124000" cy="215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7BBB"/>
                </a:solidFill>
                <a:latin typeface="Meiryo"/>
                <a:ea typeface="Meiryo"/>
                <a:cs typeface="Meiryo"/>
                <a:sym typeface="Meiryo"/>
              </a:rPr>
              <a:t>アプリインストール</a:t>
            </a:r>
            <a:endParaRPr sz="1400" b="1" i="0" u="none" strike="noStrike" cap="none">
              <a:solidFill>
                <a:srgbClr val="007BBB"/>
              </a:solidFill>
              <a:latin typeface="Meiryo"/>
              <a:ea typeface="Meiryo"/>
              <a:cs typeface="Meiryo"/>
              <a:sym typeface="Meiryo"/>
            </a:endParaRPr>
          </a:p>
        </p:txBody>
      </p:sp>
      <p:pic>
        <p:nvPicPr>
          <p:cNvPr id="115" name="Google Shape;115;p2"/>
          <p:cNvPicPr preferRelativeResize="0"/>
          <p:nvPr/>
        </p:nvPicPr>
        <p:blipFill rotWithShape="1">
          <a:blip r:embed="rId10">
            <a:alphaModFix/>
          </a:blip>
          <a:srcRect/>
          <a:stretch/>
        </p:blipFill>
        <p:spPr>
          <a:xfrm>
            <a:off x="3314606" y="5771450"/>
            <a:ext cx="624294" cy="216096"/>
          </a:xfrm>
          <a:prstGeom prst="rect">
            <a:avLst/>
          </a:prstGeom>
          <a:noFill/>
          <a:ln>
            <a:noFill/>
          </a:ln>
        </p:spPr>
      </p:pic>
      <p:pic>
        <p:nvPicPr>
          <p:cNvPr id="116" name="Google Shape;116;p2"/>
          <p:cNvPicPr preferRelativeResize="0"/>
          <p:nvPr/>
        </p:nvPicPr>
        <p:blipFill rotWithShape="1">
          <a:blip r:embed="rId11">
            <a:alphaModFix/>
          </a:blip>
          <a:srcRect/>
          <a:stretch/>
        </p:blipFill>
        <p:spPr>
          <a:xfrm>
            <a:off x="3287646" y="6030088"/>
            <a:ext cx="678204" cy="187537"/>
          </a:xfrm>
          <a:prstGeom prst="rect">
            <a:avLst/>
          </a:prstGeom>
          <a:noFill/>
          <a:ln>
            <a:noFill/>
          </a:ln>
        </p:spPr>
      </p:pic>
      <p:sp>
        <p:nvSpPr>
          <p:cNvPr id="117" name="Google Shape;117;p2"/>
          <p:cNvSpPr/>
          <p:nvPr/>
        </p:nvSpPr>
        <p:spPr>
          <a:xfrm>
            <a:off x="352425" y="3868067"/>
            <a:ext cx="9230700" cy="1152000"/>
          </a:xfrm>
          <a:prstGeom prst="roundRect">
            <a:avLst>
              <a:gd name="adj" fmla="val 6635"/>
            </a:avLst>
          </a:prstGeom>
          <a:solidFill>
            <a:srgbClr val="E5F6FF"/>
          </a:solidFill>
          <a:ln>
            <a:noFill/>
          </a:ln>
        </p:spPr>
        <p:txBody>
          <a:bodyPr spcFirstLastPara="1" wrap="square" lIns="0" tIns="91425" rIns="0" bIns="91425" anchor="ctr" anchorCtr="0">
            <a:noAutofit/>
          </a:bodyPr>
          <a:lstStyle/>
          <a:p>
            <a:pPr marL="2880000" marR="179999" lvl="1" indent="0" algn="l" rtl="0">
              <a:lnSpc>
                <a:spcPct val="115000"/>
              </a:lnSpc>
              <a:spcBef>
                <a:spcPts val="0"/>
              </a:spcBef>
              <a:spcAft>
                <a:spcPts val="0"/>
              </a:spcAft>
              <a:buClr>
                <a:srgbClr val="000000"/>
              </a:buClr>
              <a:buSzPts val="1100"/>
              <a:buFont typeface="Arial"/>
              <a:buNone/>
            </a:pPr>
            <a:r>
              <a:rPr lang="ja-JP" sz="1100" b="0" i="0" u="none" strike="noStrike" cap="none" dirty="0">
                <a:solidFill>
                  <a:srgbClr val="000000"/>
                </a:solidFill>
                <a:latin typeface="Meiryo"/>
                <a:ea typeface="Meiryo"/>
                <a:cs typeface="Meiryo"/>
                <a:sym typeface="Meiryo"/>
              </a:rPr>
              <a:t>証明書の発行等で発生する手数料や郵送料のお支払いを行うためのクレジットカードが必要です。</a:t>
            </a:r>
            <a:endParaRPr sz="1100" b="0" i="0" u="none" strike="noStrike" cap="none" dirty="0">
              <a:solidFill>
                <a:srgbClr val="000000"/>
              </a:solidFill>
              <a:latin typeface="Meiryo"/>
              <a:ea typeface="Meiryo"/>
              <a:cs typeface="Meiryo"/>
              <a:sym typeface="Meiryo"/>
            </a:endParaRPr>
          </a:p>
          <a:p>
            <a:pPr marL="0" marR="179999" lvl="1" indent="0" algn="l" rtl="0">
              <a:lnSpc>
                <a:spcPct val="115000"/>
              </a:lnSpc>
              <a:spcBef>
                <a:spcPts val="0"/>
              </a:spcBef>
              <a:spcAft>
                <a:spcPts val="0"/>
              </a:spcAft>
              <a:buClr>
                <a:srgbClr val="000000"/>
              </a:buClr>
              <a:buSzPts val="1100"/>
              <a:buFont typeface="Arial"/>
              <a:buNone/>
            </a:pPr>
            <a:endParaRPr sz="1100" b="0" i="0" u="none" strike="noStrike" cap="none" dirty="0">
              <a:solidFill>
                <a:srgbClr val="000000"/>
              </a:solidFill>
              <a:latin typeface="Meiryo"/>
              <a:ea typeface="Meiryo"/>
              <a:cs typeface="Meiryo"/>
              <a:sym typeface="Meiryo"/>
            </a:endParaRPr>
          </a:p>
          <a:p>
            <a:pPr marL="2880000" marR="179999" lvl="1" indent="0" algn="l" rtl="0">
              <a:lnSpc>
                <a:spcPct val="115000"/>
              </a:lnSpc>
              <a:spcBef>
                <a:spcPts val="0"/>
              </a:spcBef>
              <a:spcAft>
                <a:spcPts val="0"/>
              </a:spcAft>
              <a:buClr>
                <a:srgbClr val="000000"/>
              </a:buClr>
              <a:buSzPts val="1100"/>
              <a:buFont typeface="Arial"/>
              <a:buNone/>
            </a:pPr>
            <a:r>
              <a:rPr lang="ja-JP" sz="1100" b="0" i="0" u="none" strike="noStrike" cap="none" dirty="0">
                <a:solidFill>
                  <a:srgbClr val="000000"/>
                </a:solidFill>
                <a:latin typeface="Meiryo"/>
                <a:ea typeface="Meiryo"/>
                <a:cs typeface="Meiryo"/>
                <a:sym typeface="Meiryo"/>
              </a:rPr>
              <a:t>＜ 対応ブランド ＞</a:t>
            </a:r>
            <a:endParaRPr sz="1100" b="0" i="0" u="none" strike="noStrike" cap="none" dirty="0">
              <a:solidFill>
                <a:srgbClr val="000000"/>
              </a:solidFill>
              <a:latin typeface="Meiryo"/>
              <a:ea typeface="Meiryo"/>
              <a:cs typeface="Meiryo"/>
              <a:sym typeface="Meiryo"/>
            </a:endParaRPr>
          </a:p>
          <a:p>
            <a:pPr marL="2880000" marR="179999" lvl="1" indent="0" algn="l" rtl="0">
              <a:lnSpc>
                <a:spcPct val="115000"/>
              </a:lnSpc>
              <a:spcBef>
                <a:spcPts val="0"/>
              </a:spcBef>
              <a:spcAft>
                <a:spcPts val="0"/>
              </a:spcAft>
              <a:buClr>
                <a:srgbClr val="000000"/>
              </a:buClr>
              <a:buSzPts val="1100"/>
              <a:buFont typeface="Arial"/>
              <a:buNone/>
            </a:pPr>
            <a:r>
              <a:rPr lang="ja-JP" sz="1100" b="0" i="0" u="none" strike="noStrike" cap="none" dirty="0">
                <a:solidFill>
                  <a:srgbClr val="000000"/>
                </a:solidFill>
                <a:latin typeface="Meiryo"/>
                <a:ea typeface="Meiryo"/>
                <a:cs typeface="Meiryo"/>
                <a:sym typeface="Meiryo"/>
              </a:rPr>
              <a:t>VISA / Mastercard / JCB / American Express / Diners Club</a:t>
            </a:r>
            <a:endParaRPr sz="1100" b="0" i="0" u="none" strike="noStrike" cap="none" dirty="0">
              <a:solidFill>
                <a:srgbClr val="000000"/>
              </a:solidFill>
              <a:latin typeface="Meiryo"/>
              <a:ea typeface="Meiryo"/>
              <a:cs typeface="Meiryo"/>
              <a:sym typeface="Meiryo"/>
            </a:endParaRPr>
          </a:p>
        </p:txBody>
      </p:sp>
      <p:sp>
        <p:nvSpPr>
          <p:cNvPr id="118" name="Google Shape;118;p2"/>
          <p:cNvSpPr txBox="1"/>
          <p:nvPr/>
        </p:nvSpPr>
        <p:spPr>
          <a:xfrm>
            <a:off x="504825" y="4120250"/>
            <a:ext cx="438300" cy="554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ja-JP" sz="3600" b="1" i="0" u="none" strike="noStrike" cap="none">
                <a:solidFill>
                  <a:srgbClr val="007BBB"/>
                </a:solidFill>
                <a:latin typeface="Meiryo"/>
                <a:ea typeface="Meiryo"/>
                <a:cs typeface="Meiryo"/>
                <a:sym typeface="Meiryo"/>
              </a:rPr>
              <a:t>③</a:t>
            </a:r>
            <a:endParaRPr sz="3600" b="1" i="0" u="none" strike="noStrike" cap="none">
              <a:solidFill>
                <a:srgbClr val="007BBB"/>
              </a:solidFill>
              <a:latin typeface="Meiryo"/>
              <a:ea typeface="Meiryo"/>
              <a:cs typeface="Meiryo"/>
              <a:sym typeface="Meiryo"/>
            </a:endParaRPr>
          </a:p>
        </p:txBody>
      </p:sp>
      <p:sp>
        <p:nvSpPr>
          <p:cNvPr id="119" name="Google Shape;119;p2"/>
          <p:cNvSpPr txBox="1"/>
          <p:nvPr/>
        </p:nvSpPr>
        <p:spPr>
          <a:xfrm>
            <a:off x="1018925" y="3925325"/>
            <a:ext cx="2124000" cy="215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7BBB"/>
                </a:solidFill>
                <a:latin typeface="Meiryo"/>
                <a:ea typeface="Meiryo"/>
                <a:cs typeface="Meiryo"/>
                <a:sym typeface="Meiryo"/>
              </a:rPr>
              <a:t>クレジットカード</a:t>
            </a:r>
            <a:endParaRPr sz="1400" b="1" i="0" u="none" strike="noStrike" cap="none">
              <a:solidFill>
                <a:srgbClr val="007BBB"/>
              </a:solidFill>
              <a:latin typeface="Meiryo"/>
              <a:ea typeface="Meiryo"/>
              <a:cs typeface="Meiryo"/>
              <a:sym typeface="Meiryo"/>
            </a:endParaRPr>
          </a:p>
        </p:txBody>
      </p:sp>
      <p:pic>
        <p:nvPicPr>
          <p:cNvPr id="120" name="Google Shape;120;p2"/>
          <p:cNvPicPr preferRelativeResize="0"/>
          <p:nvPr/>
        </p:nvPicPr>
        <p:blipFill rotWithShape="1">
          <a:blip r:embed="rId12">
            <a:alphaModFix/>
          </a:blip>
          <a:srcRect l="14000" t="25000" r="14999" b="26951"/>
          <a:stretch/>
        </p:blipFill>
        <p:spPr>
          <a:xfrm>
            <a:off x="1516750" y="4177498"/>
            <a:ext cx="1128357" cy="76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gf3bb6fad3e_0_132"/>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20</a:t>
            </a:fld>
            <a:endParaRPr/>
          </a:p>
        </p:txBody>
      </p:sp>
      <p:sp>
        <p:nvSpPr>
          <p:cNvPr id="636" name="Google Shape;636;gf3bb6fad3e_0_132"/>
          <p:cNvSpPr/>
          <p:nvPr/>
        </p:nvSpPr>
        <p:spPr>
          <a:xfrm rot="5400000">
            <a:off x="237862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gf3bb6fad3e_0_132"/>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fontScale="90000"/>
          </a:bodyPr>
          <a:lstStyle/>
          <a:p>
            <a:pPr marL="0" lvl="0" indent="0" algn="l" rtl="0">
              <a:lnSpc>
                <a:spcPct val="100000"/>
              </a:lnSpc>
              <a:spcBef>
                <a:spcPts val="0"/>
              </a:spcBef>
              <a:spcAft>
                <a:spcPts val="0"/>
              </a:spcAft>
              <a:buClr>
                <a:schemeClr val="dk1"/>
              </a:buClr>
              <a:buSzPct val="111375"/>
              <a:buFont typeface="Arial"/>
              <a:buNone/>
            </a:pPr>
            <a:r>
              <a:rPr lang="ja-JP" sz="2400" dirty="0"/>
              <a:t>04.「xIDアプリ」を利用してマイナンバーを使った公的個人認証を実施</a:t>
            </a:r>
            <a:r>
              <a:rPr lang="ja-JP" altLang="en-US" sz="2400" dirty="0"/>
              <a:t>　</a:t>
            </a:r>
            <a:r>
              <a:rPr lang="ja-JP" altLang="en-US" sz="2400" b="1" dirty="0">
                <a:solidFill>
                  <a:srgbClr val="FF0000"/>
                </a:solidFill>
              </a:rPr>
              <a:t>＜ここからスマートフォンを使用＞</a:t>
            </a:r>
            <a:endParaRPr b="1" dirty="0">
              <a:solidFill>
                <a:srgbClr val="FF0000"/>
              </a:solidFill>
            </a:endParaRPr>
          </a:p>
        </p:txBody>
      </p:sp>
      <p:grpSp>
        <p:nvGrpSpPr>
          <p:cNvPr id="638" name="Google Shape;638;gf3bb6fad3e_0_132"/>
          <p:cNvGrpSpPr/>
          <p:nvPr/>
        </p:nvGrpSpPr>
        <p:grpSpPr>
          <a:xfrm>
            <a:off x="2692938" y="1122950"/>
            <a:ext cx="2088012" cy="5094600"/>
            <a:chOff x="7429463" y="1122950"/>
            <a:chExt cx="2088012" cy="5094600"/>
          </a:xfrm>
        </p:grpSpPr>
        <p:sp>
          <p:nvSpPr>
            <p:cNvPr id="639" name="Google Shape;639;gf3bb6fad3e_0_132"/>
            <p:cNvSpPr/>
            <p:nvPr/>
          </p:nvSpPr>
          <p:spPr>
            <a:xfrm>
              <a:off x="7429463"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JP" sz="1200" b="0" i="0" u="none" strike="noStrike" cap="none" dirty="0">
                  <a:solidFill>
                    <a:schemeClr val="dk2"/>
                  </a:solidFill>
                  <a:latin typeface="Meiryo"/>
                  <a:ea typeface="Meiryo"/>
                  <a:cs typeface="Meiryo"/>
                  <a:sym typeface="Meiryo"/>
                </a:rPr>
                <a:t>「マイナンバーカードの読み取り」画面が表示されます。</a:t>
              </a:r>
              <a:r>
                <a:rPr lang="ja-JP" sz="1200" b="1" i="0" u="none" strike="noStrike" cap="none" dirty="0">
                  <a:solidFill>
                    <a:srgbClr val="FF0000"/>
                  </a:solidFill>
                  <a:latin typeface="Meiryo"/>
                  <a:ea typeface="Meiryo"/>
                  <a:cs typeface="Meiryo"/>
                  <a:sym typeface="Meiryo"/>
                </a:rPr>
                <a:t>「カードを読み取る」をタップ</a:t>
              </a:r>
              <a:r>
                <a:rPr lang="ja-JP" sz="1200" b="0" i="0" u="none" strike="noStrike" cap="none" dirty="0">
                  <a:solidFill>
                    <a:schemeClr val="dk2"/>
                  </a:solidFill>
                  <a:latin typeface="Meiryo"/>
                  <a:ea typeface="Meiryo"/>
                  <a:cs typeface="Meiryo"/>
                  <a:sym typeface="Meiryo"/>
                </a:rPr>
                <a:t>します。</a:t>
              </a: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p:txBody>
        </p:sp>
        <p:sp>
          <p:nvSpPr>
            <p:cNvPr id="640" name="Google Shape;640;gf3bb6fad3e_0_132"/>
            <p:cNvSpPr/>
            <p:nvPr/>
          </p:nvSpPr>
          <p:spPr>
            <a:xfrm>
              <a:off x="742947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⑫</a:t>
              </a:r>
              <a:endParaRPr sz="4800" b="1" i="0" u="none" strike="noStrike" cap="none">
                <a:solidFill>
                  <a:srgbClr val="007BBB"/>
                </a:solidFill>
                <a:latin typeface="Meiryo"/>
                <a:ea typeface="Meiryo"/>
                <a:cs typeface="Meiryo"/>
                <a:sym typeface="Meiryo"/>
              </a:endParaRPr>
            </a:p>
          </p:txBody>
        </p:sp>
        <p:pic>
          <p:nvPicPr>
            <p:cNvPr id="641" name="Google Shape;641;gf3bb6fad3e_0_132"/>
            <p:cNvPicPr preferRelativeResize="0"/>
            <p:nvPr/>
          </p:nvPicPr>
          <p:blipFill rotWithShape="1">
            <a:blip r:embed="rId3">
              <a:alphaModFix/>
            </a:blip>
            <a:srcRect l="2312" r="1320" b="791"/>
            <a:stretch/>
          </p:blipFill>
          <p:spPr>
            <a:xfrm>
              <a:off x="7805675" y="1989000"/>
              <a:ext cx="1335600" cy="2880000"/>
            </a:xfrm>
            <a:prstGeom prst="roundRect">
              <a:avLst>
                <a:gd name="adj" fmla="val 13135"/>
              </a:avLst>
            </a:prstGeom>
            <a:noFill/>
            <a:ln>
              <a:noFill/>
            </a:ln>
          </p:spPr>
        </p:pic>
        <p:sp>
          <p:nvSpPr>
            <p:cNvPr id="642" name="Google Shape;642;gf3bb6fad3e_0_132"/>
            <p:cNvSpPr/>
            <p:nvPr/>
          </p:nvSpPr>
          <p:spPr>
            <a:xfrm>
              <a:off x="8459700" y="4423875"/>
              <a:ext cx="627300" cy="2559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43" name="Google Shape;643;gf3bb6fad3e_0_132"/>
          <p:cNvSpPr/>
          <p:nvPr/>
        </p:nvSpPr>
        <p:spPr>
          <a:xfrm rot="5400000">
            <a:off x="472177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gf3bb6fad3e_0_132"/>
          <p:cNvSpPr/>
          <p:nvPr/>
        </p:nvSpPr>
        <p:spPr>
          <a:xfrm rot="5400000">
            <a:off x="707785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45" name="Google Shape;645;gf3bb6fad3e_0_132"/>
          <p:cNvGrpSpPr/>
          <p:nvPr/>
        </p:nvGrpSpPr>
        <p:grpSpPr>
          <a:xfrm>
            <a:off x="5026525" y="1122950"/>
            <a:ext cx="2097500" cy="5094600"/>
            <a:chOff x="2686075" y="1122950"/>
            <a:chExt cx="2097500" cy="5094600"/>
          </a:xfrm>
        </p:grpSpPr>
        <p:sp>
          <p:nvSpPr>
            <p:cNvPr id="646" name="Google Shape;646;gf3bb6fad3e_0_132"/>
            <p:cNvSpPr/>
            <p:nvPr/>
          </p:nvSpPr>
          <p:spPr>
            <a:xfrm>
              <a:off x="2695575"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lvl="0">
                <a:buSzPts val="1200"/>
              </a:pPr>
              <a:r>
                <a:rPr lang="ja-JP" altLang="en-US" sz="1200" dirty="0">
                  <a:solidFill>
                    <a:schemeClr val="dk2"/>
                  </a:solidFill>
                  <a:latin typeface="Meiryo"/>
                  <a:ea typeface="Meiryo"/>
                  <a:cs typeface="Meiryo"/>
                  <a:sym typeface="Meiryo"/>
                </a:rPr>
                <a:t>「署名用パスワードの入力」画面が表示されます。マイナンバーカードを使った</a:t>
              </a:r>
              <a:r>
                <a:rPr lang="ja-JP" altLang="en-US" sz="1200" b="1" dirty="0">
                  <a:solidFill>
                    <a:srgbClr val="FF0000"/>
                  </a:solidFill>
                  <a:latin typeface="Meiryo"/>
                  <a:ea typeface="Meiryo"/>
                  <a:cs typeface="Meiryo"/>
                  <a:sym typeface="Meiryo"/>
                </a:rPr>
                <a:t>署名用のパスワード（</a:t>
              </a:r>
              <a:r>
                <a:rPr lang="en-US" altLang="ja-JP" sz="1200" b="1" dirty="0">
                  <a:solidFill>
                    <a:srgbClr val="FF0000"/>
                  </a:solidFill>
                  <a:latin typeface="Meiryo"/>
                  <a:ea typeface="Meiryo"/>
                  <a:cs typeface="Meiryo"/>
                  <a:sym typeface="Meiryo"/>
                </a:rPr>
                <a:t>6</a:t>
              </a:r>
              <a:r>
                <a:rPr lang="ja-JP" altLang="en-US" sz="1200" b="1" dirty="0">
                  <a:solidFill>
                    <a:srgbClr val="FF0000"/>
                  </a:solidFill>
                  <a:latin typeface="Meiryo"/>
                  <a:ea typeface="Meiryo"/>
                  <a:cs typeface="Meiryo"/>
                  <a:sym typeface="Meiryo"/>
                </a:rPr>
                <a:t>～</a:t>
              </a:r>
              <a:r>
                <a:rPr lang="en-US" altLang="ja-JP" sz="1200" b="1" dirty="0">
                  <a:solidFill>
                    <a:srgbClr val="FF0000"/>
                  </a:solidFill>
                  <a:latin typeface="Meiryo"/>
                  <a:ea typeface="Meiryo"/>
                  <a:cs typeface="Meiryo"/>
                  <a:sym typeface="Meiryo"/>
                </a:rPr>
                <a:t>16</a:t>
              </a:r>
              <a:r>
                <a:rPr lang="ja-JP" altLang="en-US" sz="1200" b="1" dirty="0">
                  <a:solidFill>
                    <a:srgbClr val="FF0000"/>
                  </a:solidFill>
                  <a:latin typeface="Meiryo"/>
                  <a:ea typeface="Meiryo"/>
                  <a:cs typeface="Meiryo"/>
                  <a:sym typeface="Meiryo"/>
                </a:rPr>
                <a:t>桁）を入力し、「</a:t>
              </a:r>
              <a:r>
                <a:rPr lang="en-US" altLang="ja-JP" sz="1200" b="1" dirty="0">
                  <a:solidFill>
                    <a:srgbClr val="FF0000"/>
                  </a:solidFill>
                  <a:latin typeface="Meiryo"/>
                  <a:ea typeface="Meiryo"/>
                  <a:cs typeface="Meiryo"/>
                  <a:sym typeface="Meiryo"/>
                </a:rPr>
                <a:t>OK</a:t>
              </a:r>
              <a:r>
                <a:rPr lang="ja-JP" altLang="en-US" sz="1200" b="1" dirty="0">
                  <a:solidFill>
                    <a:srgbClr val="FF0000"/>
                  </a:solidFill>
                  <a:latin typeface="Meiryo"/>
                  <a:ea typeface="Meiryo"/>
                  <a:cs typeface="Meiryo"/>
                  <a:sym typeface="Meiryo"/>
                </a:rPr>
                <a:t>」をタップ</a:t>
              </a:r>
              <a:r>
                <a:rPr lang="ja-JP" altLang="en-US" sz="1200" dirty="0">
                  <a:solidFill>
                    <a:schemeClr val="dk2"/>
                  </a:solidFill>
                  <a:latin typeface="Meiryo"/>
                  <a:ea typeface="Meiryo"/>
                  <a:cs typeface="Meiryo"/>
                  <a:sym typeface="Meiryo"/>
                </a:rPr>
                <a:t>します。</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p:txBody>
        </p:sp>
        <p:sp>
          <p:nvSpPr>
            <p:cNvPr id="647" name="Google Shape;647;gf3bb6fad3e_0_132"/>
            <p:cNvSpPr/>
            <p:nvPr/>
          </p:nvSpPr>
          <p:spPr>
            <a:xfrm>
              <a:off x="268607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⑬</a:t>
              </a:r>
              <a:endParaRPr sz="4800" b="1" i="0" u="none" strike="noStrike" cap="none">
                <a:solidFill>
                  <a:srgbClr val="007BBB"/>
                </a:solidFill>
                <a:latin typeface="Meiryo"/>
                <a:ea typeface="Meiryo"/>
                <a:cs typeface="Meiryo"/>
                <a:sym typeface="Meiryo"/>
              </a:endParaRPr>
            </a:p>
          </p:txBody>
        </p:sp>
        <p:pic>
          <p:nvPicPr>
            <p:cNvPr id="648" name="Google Shape;648;gf3bb6fad3e_0_132"/>
            <p:cNvPicPr preferRelativeResize="0"/>
            <p:nvPr/>
          </p:nvPicPr>
          <p:blipFill rotWithShape="1">
            <a:blip r:embed="rId4">
              <a:alphaModFix/>
            </a:blip>
            <a:srcRect l="1476" t="811" r="1883" b="1127"/>
            <a:stretch/>
          </p:blipFill>
          <p:spPr>
            <a:xfrm>
              <a:off x="3062775" y="1989000"/>
              <a:ext cx="1353600" cy="2880000"/>
            </a:xfrm>
            <a:prstGeom prst="roundRect">
              <a:avLst>
                <a:gd name="adj" fmla="val 14013"/>
              </a:avLst>
            </a:prstGeom>
            <a:noFill/>
            <a:ln>
              <a:noFill/>
            </a:ln>
          </p:spPr>
        </p:pic>
        <p:sp>
          <p:nvSpPr>
            <p:cNvPr id="649" name="Google Shape;649;gf3bb6fad3e_0_132"/>
            <p:cNvSpPr/>
            <p:nvPr/>
          </p:nvSpPr>
          <p:spPr>
            <a:xfrm>
              <a:off x="3174075" y="2826600"/>
              <a:ext cx="1131000" cy="2766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gf3bb6fad3e_0_132"/>
            <p:cNvSpPr/>
            <p:nvPr/>
          </p:nvSpPr>
          <p:spPr>
            <a:xfrm>
              <a:off x="3715275" y="3103250"/>
              <a:ext cx="589800" cy="2634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51" name="Google Shape;651;gf3bb6fad3e_0_132"/>
          <p:cNvGrpSpPr/>
          <p:nvPr/>
        </p:nvGrpSpPr>
        <p:grpSpPr>
          <a:xfrm>
            <a:off x="7392150" y="1122950"/>
            <a:ext cx="2090888" cy="5094600"/>
            <a:chOff x="5051700" y="1122950"/>
            <a:chExt cx="2090888" cy="5094600"/>
          </a:xfrm>
        </p:grpSpPr>
        <p:sp>
          <p:nvSpPr>
            <p:cNvPr id="652" name="Google Shape;652;gf3bb6fad3e_0_132"/>
            <p:cNvSpPr/>
            <p:nvPr/>
          </p:nvSpPr>
          <p:spPr>
            <a:xfrm>
              <a:off x="5054588" y="1122950"/>
              <a:ext cx="2088000" cy="5094600"/>
            </a:xfrm>
            <a:prstGeom prst="roundRect">
              <a:avLst>
                <a:gd name="adj" fmla="val 6635"/>
              </a:avLst>
            </a:prstGeom>
            <a:solidFill>
              <a:srgbClr val="E5F6FF"/>
            </a:solidFill>
            <a:ln>
              <a:noFill/>
            </a:ln>
          </p:spPr>
          <p:txBody>
            <a:bodyPr spcFirstLastPara="1" wrap="square" lIns="72000" tIns="3816000" rIns="7200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dirty="0">
                  <a:solidFill>
                    <a:schemeClr val="dk2"/>
                  </a:solidFill>
                  <a:latin typeface="Meiryo"/>
                  <a:ea typeface="Meiryo"/>
                  <a:cs typeface="Meiryo"/>
                  <a:sym typeface="Meiryo"/>
                </a:rPr>
                <a:t>「スキャンの準備ができました」の画面が表示されます。スマートフォンのカメラから少し離れた位置にマイナンバーカードをセットし、</a:t>
              </a:r>
              <a:r>
                <a:rPr lang="ja-JP" sz="1100" b="1" i="0" u="none" strike="noStrike" cap="none" dirty="0">
                  <a:solidFill>
                    <a:srgbClr val="FF0000"/>
                  </a:solidFill>
                  <a:latin typeface="Meiryo"/>
                  <a:ea typeface="Meiryo"/>
                  <a:cs typeface="Meiryo"/>
                  <a:sym typeface="Meiryo"/>
                </a:rPr>
                <a:t>スマートフォンでマイナンバーカードを読み取り</a:t>
              </a:r>
              <a:r>
                <a:rPr lang="ja-JP" sz="1100" b="0" i="0" u="none" strike="noStrike" cap="none" dirty="0">
                  <a:solidFill>
                    <a:schemeClr val="dk2"/>
                  </a:solidFill>
                  <a:latin typeface="Meiryo"/>
                  <a:ea typeface="Meiryo"/>
                  <a:cs typeface="Meiryo"/>
                  <a:sym typeface="Meiryo"/>
                </a:rPr>
                <a:t>ます。</a:t>
              </a:r>
              <a:endParaRPr sz="1100" b="0" i="0" u="none" strike="noStrike" cap="none" dirty="0">
                <a:solidFill>
                  <a:schemeClr val="dk2"/>
                </a:solidFill>
                <a:latin typeface="Meiryo"/>
                <a:ea typeface="Meiryo"/>
                <a:cs typeface="Meiryo"/>
                <a:sym typeface="Meiryo"/>
              </a:endParaRPr>
            </a:p>
          </p:txBody>
        </p:sp>
        <p:sp>
          <p:nvSpPr>
            <p:cNvPr id="653" name="Google Shape;653;gf3bb6fad3e_0_132"/>
            <p:cNvSpPr/>
            <p:nvPr/>
          </p:nvSpPr>
          <p:spPr>
            <a:xfrm>
              <a:off x="505170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⑭</a:t>
              </a:r>
              <a:endParaRPr sz="4800" b="1" i="0" u="none" strike="noStrike" cap="none">
                <a:solidFill>
                  <a:srgbClr val="007BBB"/>
                </a:solidFill>
                <a:latin typeface="Meiryo"/>
                <a:ea typeface="Meiryo"/>
                <a:cs typeface="Meiryo"/>
                <a:sym typeface="Meiryo"/>
              </a:endParaRPr>
            </a:p>
          </p:txBody>
        </p:sp>
        <p:pic>
          <p:nvPicPr>
            <p:cNvPr id="654" name="Google Shape;654;gf3bb6fad3e_0_132"/>
            <p:cNvPicPr preferRelativeResize="0"/>
            <p:nvPr/>
          </p:nvPicPr>
          <p:blipFill rotWithShape="1">
            <a:blip r:embed="rId5">
              <a:alphaModFix/>
            </a:blip>
            <a:srcRect b="5846"/>
            <a:stretch/>
          </p:blipFill>
          <p:spPr>
            <a:xfrm>
              <a:off x="5259000" y="3528901"/>
              <a:ext cx="1762799" cy="1300800"/>
            </a:xfrm>
            <a:prstGeom prst="rect">
              <a:avLst/>
            </a:prstGeom>
            <a:noFill/>
            <a:ln>
              <a:noFill/>
            </a:ln>
          </p:spPr>
        </p:pic>
        <p:grpSp>
          <p:nvGrpSpPr>
            <p:cNvPr id="655" name="Google Shape;655;gf3bb6fad3e_0_132"/>
            <p:cNvGrpSpPr/>
            <p:nvPr/>
          </p:nvGrpSpPr>
          <p:grpSpPr>
            <a:xfrm>
              <a:off x="5515750" y="1980343"/>
              <a:ext cx="1251401" cy="1390883"/>
              <a:chOff x="3172600" y="1988993"/>
              <a:chExt cx="1251401" cy="1390883"/>
            </a:xfrm>
          </p:grpSpPr>
          <p:sp>
            <p:nvSpPr>
              <p:cNvPr id="656" name="Google Shape;656;gf3bb6fad3e_0_132"/>
              <p:cNvSpPr/>
              <p:nvPr/>
            </p:nvSpPr>
            <p:spPr>
              <a:xfrm>
                <a:off x="3172600" y="1989000"/>
                <a:ext cx="1251300" cy="345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57" name="Google Shape;657;gf3bb6fad3e_0_132"/>
              <p:cNvGrpSpPr/>
              <p:nvPr/>
            </p:nvGrpSpPr>
            <p:grpSpPr>
              <a:xfrm>
                <a:off x="3172609" y="1988993"/>
                <a:ext cx="1251392" cy="1390883"/>
                <a:chOff x="3086879" y="3384600"/>
                <a:chExt cx="1337100" cy="1484400"/>
              </a:xfrm>
            </p:grpSpPr>
            <p:pic>
              <p:nvPicPr>
                <p:cNvPr id="658" name="Google Shape;658;gf3bb6fad3e_0_132"/>
                <p:cNvPicPr preferRelativeResize="0"/>
                <p:nvPr/>
              </p:nvPicPr>
              <p:blipFill rotWithShape="1">
                <a:blip r:embed="rId6">
                  <a:alphaModFix/>
                </a:blip>
                <a:srcRect l="2672" t="48060" r="1867" b="822"/>
                <a:stretch/>
              </p:blipFill>
              <p:spPr>
                <a:xfrm>
                  <a:off x="3086879" y="3384600"/>
                  <a:ext cx="1337100" cy="1484400"/>
                </a:xfrm>
                <a:prstGeom prst="roundRect">
                  <a:avLst>
                    <a:gd name="adj" fmla="val 13705"/>
                  </a:avLst>
                </a:prstGeom>
                <a:noFill/>
                <a:ln>
                  <a:noFill/>
                </a:ln>
              </p:spPr>
            </p:pic>
            <p:sp>
              <p:nvSpPr>
                <p:cNvPr id="659" name="Google Shape;659;gf3bb6fad3e_0_132"/>
                <p:cNvSpPr/>
                <p:nvPr/>
              </p:nvSpPr>
              <p:spPr>
                <a:xfrm>
                  <a:off x="3164202" y="3565102"/>
                  <a:ext cx="1182300" cy="11760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sp>
        <p:nvSpPr>
          <p:cNvPr id="660" name="Google Shape;660;gf3bb6fad3e_0_132"/>
          <p:cNvSpPr/>
          <p:nvPr/>
        </p:nvSpPr>
        <p:spPr>
          <a:xfrm>
            <a:off x="359375"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2"/>
                </a:solidFill>
                <a:latin typeface="Meiryo"/>
                <a:ea typeface="Meiryo"/>
                <a:cs typeface="Meiryo"/>
                <a:sym typeface="Meiryo"/>
              </a:rPr>
              <a:t>スマートフォンに「公的個人認証リクエスト」画面が表示されます。</a:t>
            </a:r>
            <a:r>
              <a:rPr lang="ja-JP" sz="1200" b="1" i="0" u="none" strike="noStrike" cap="none" dirty="0">
                <a:solidFill>
                  <a:srgbClr val="FF0000"/>
                </a:solidFill>
                <a:latin typeface="Meiryo"/>
                <a:ea typeface="Meiryo"/>
                <a:cs typeface="Meiryo"/>
                <a:sym typeface="Meiryo"/>
              </a:rPr>
              <a:t>「公的個人認証する」をタップ</a:t>
            </a:r>
            <a:r>
              <a:rPr lang="ja-JP" sz="1200" b="0" i="0" u="none" strike="noStrike" cap="none" dirty="0">
                <a:solidFill>
                  <a:schemeClr val="dk2"/>
                </a:solidFill>
                <a:latin typeface="Meiryo"/>
                <a:ea typeface="Meiryo"/>
                <a:cs typeface="Meiryo"/>
                <a:sym typeface="Meiryo"/>
              </a:rPr>
              <a:t>します。</a:t>
            </a: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p:txBody>
      </p:sp>
      <p:sp>
        <p:nvSpPr>
          <p:cNvPr id="661" name="Google Shape;661;gf3bb6fad3e_0_132"/>
          <p:cNvSpPr/>
          <p:nvPr/>
        </p:nvSpPr>
        <p:spPr>
          <a:xfrm>
            <a:off x="3535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⑪</a:t>
            </a:r>
            <a:endParaRPr sz="4800" b="1" i="0" u="none" strike="noStrike" cap="none">
              <a:solidFill>
                <a:srgbClr val="007BBB"/>
              </a:solidFill>
              <a:latin typeface="Meiryo"/>
              <a:ea typeface="Meiryo"/>
              <a:cs typeface="Meiryo"/>
              <a:sym typeface="Meiryo"/>
            </a:endParaRPr>
          </a:p>
        </p:txBody>
      </p:sp>
      <p:pic>
        <p:nvPicPr>
          <p:cNvPr id="662" name="Google Shape;662;gf3bb6fad3e_0_132"/>
          <p:cNvPicPr preferRelativeResize="0"/>
          <p:nvPr/>
        </p:nvPicPr>
        <p:blipFill rotWithShape="1">
          <a:blip r:embed="rId7">
            <a:alphaModFix/>
          </a:blip>
          <a:srcRect r="882"/>
          <a:stretch/>
        </p:blipFill>
        <p:spPr>
          <a:xfrm>
            <a:off x="671112" y="1989000"/>
            <a:ext cx="1389600" cy="2880000"/>
          </a:xfrm>
          <a:prstGeom prst="roundRect">
            <a:avLst>
              <a:gd name="adj" fmla="val 14015"/>
            </a:avLst>
          </a:prstGeom>
          <a:noFill/>
          <a:ln>
            <a:noFill/>
          </a:ln>
        </p:spPr>
      </p:pic>
      <p:sp>
        <p:nvSpPr>
          <p:cNvPr id="663" name="Google Shape;663;gf3bb6fad3e_0_132"/>
          <p:cNvSpPr/>
          <p:nvPr/>
        </p:nvSpPr>
        <p:spPr>
          <a:xfrm>
            <a:off x="1367375" y="4423875"/>
            <a:ext cx="627300" cy="2559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gf3bb6fad3e_0_158"/>
          <p:cNvSpPr/>
          <p:nvPr/>
        </p:nvSpPr>
        <p:spPr>
          <a:xfrm>
            <a:off x="2702463"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「本人確認に関する同意」画面が表示されます。「同意する」をタップします。</a:t>
            </a:r>
            <a:endParaRPr sz="1200" b="0" i="0" u="none" strike="noStrike" cap="none">
              <a:solidFill>
                <a:schemeClr val="dk2"/>
              </a:solidFill>
              <a:latin typeface="Meiryo"/>
              <a:ea typeface="Meiryo"/>
              <a:cs typeface="Meiryo"/>
              <a:sym typeface="Meiryo"/>
            </a:endParaRPr>
          </a:p>
        </p:txBody>
      </p:sp>
      <p:sp>
        <p:nvSpPr>
          <p:cNvPr id="670" name="Google Shape;670;gf3bb6fad3e_0_158"/>
          <p:cNvSpPr/>
          <p:nvPr/>
        </p:nvSpPr>
        <p:spPr>
          <a:xfrm rot="5400000">
            <a:off x="237862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gf3bb6fad3e_0_158"/>
          <p:cNvSpPr/>
          <p:nvPr/>
        </p:nvSpPr>
        <p:spPr>
          <a:xfrm>
            <a:off x="270247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⑯</a:t>
            </a:r>
            <a:endParaRPr sz="4800" b="1" i="0" u="none" strike="noStrike" cap="none">
              <a:solidFill>
                <a:srgbClr val="007BBB"/>
              </a:solidFill>
              <a:latin typeface="Meiryo"/>
              <a:ea typeface="Meiryo"/>
              <a:cs typeface="Meiryo"/>
              <a:sym typeface="Meiryo"/>
            </a:endParaRPr>
          </a:p>
        </p:txBody>
      </p:sp>
      <p:sp>
        <p:nvSpPr>
          <p:cNvPr id="672" name="Google Shape;672;gf3bb6fad3e_0_158"/>
          <p:cNvSpPr/>
          <p:nvPr/>
        </p:nvSpPr>
        <p:spPr>
          <a:xfrm rot="5400000">
            <a:off x="47347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gf3bb6fad3e_0_158"/>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fontScale="90000"/>
          </a:bodyPr>
          <a:lstStyle/>
          <a:p>
            <a:pPr marL="0" lvl="0" indent="0" algn="l" rtl="0">
              <a:lnSpc>
                <a:spcPct val="100000"/>
              </a:lnSpc>
              <a:spcBef>
                <a:spcPts val="0"/>
              </a:spcBef>
              <a:spcAft>
                <a:spcPts val="0"/>
              </a:spcAft>
              <a:buClr>
                <a:schemeClr val="dk1"/>
              </a:buClr>
              <a:buSzPct val="111375"/>
              <a:buFont typeface="Arial"/>
              <a:buNone/>
            </a:pPr>
            <a:r>
              <a:rPr lang="ja-JP" sz="2400"/>
              <a:t>04.「xIDアプリ」を利用してマイナンバーを使った公的個人認証を実施</a:t>
            </a:r>
            <a:endParaRPr/>
          </a:p>
        </p:txBody>
      </p:sp>
      <p:sp>
        <p:nvSpPr>
          <p:cNvPr id="674" name="Google Shape;674;gf3bb6fad3e_0_158"/>
          <p:cNvSpPr/>
          <p:nvPr/>
        </p:nvSpPr>
        <p:spPr>
          <a:xfrm rot="5400000">
            <a:off x="70908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75" name="Google Shape;675;gf3bb6fad3e_0_158"/>
          <p:cNvGrpSpPr/>
          <p:nvPr/>
        </p:nvGrpSpPr>
        <p:grpSpPr>
          <a:xfrm>
            <a:off x="3064227" y="1980348"/>
            <a:ext cx="1364493" cy="2880089"/>
            <a:chOff x="6652105" y="-122600"/>
            <a:chExt cx="3315900" cy="6999000"/>
          </a:xfrm>
        </p:grpSpPr>
        <p:sp>
          <p:nvSpPr>
            <p:cNvPr id="676" name="Google Shape;676;gf3bb6fad3e_0_158"/>
            <p:cNvSpPr/>
            <p:nvPr/>
          </p:nvSpPr>
          <p:spPr>
            <a:xfrm>
              <a:off x="6652105" y="-122600"/>
              <a:ext cx="3315900" cy="6999000"/>
            </a:xfrm>
            <a:prstGeom prst="roundRect">
              <a:avLst>
                <a:gd name="adj" fmla="val 13185"/>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77" name="Google Shape;677;gf3bb6fad3e_0_158"/>
            <p:cNvPicPr preferRelativeResize="0"/>
            <p:nvPr/>
          </p:nvPicPr>
          <p:blipFill rotWithShape="1">
            <a:blip r:embed="rId3">
              <a:alphaModFix/>
            </a:blip>
            <a:srcRect/>
            <a:stretch/>
          </p:blipFill>
          <p:spPr>
            <a:xfrm>
              <a:off x="6720355" y="-52100"/>
              <a:ext cx="3179400" cy="6858000"/>
            </a:xfrm>
            <a:prstGeom prst="roundRect">
              <a:avLst>
                <a:gd name="adj" fmla="val 11571"/>
              </a:avLst>
            </a:prstGeom>
            <a:noFill/>
            <a:ln>
              <a:noFill/>
            </a:ln>
          </p:spPr>
        </p:pic>
      </p:grpSp>
      <p:sp>
        <p:nvSpPr>
          <p:cNvPr id="678" name="Google Shape;678;gf3bb6fad3e_0_158"/>
          <p:cNvSpPr/>
          <p:nvPr/>
        </p:nvSpPr>
        <p:spPr>
          <a:xfrm>
            <a:off x="3741125" y="3627125"/>
            <a:ext cx="589800" cy="2634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79" name="Google Shape;679;gf3bb6fad3e_0_158"/>
          <p:cNvGrpSpPr/>
          <p:nvPr/>
        </p:nvGrpSpPr>
        <p:grpSpPr>
          <a:xfrm>
            <a:off x="5079400" y="1122950"/>
            <a:ext cx="2097500" cy="5094600"/>
            <a:chOff x="342925" y="1122950"/>
            <a:chExt cx="2097500" cy="5094600"/>
          </a:xfrm>
        </p:grpSpPr>
        <p:sp>
          <p:nvSpPr>
            <p:cNvPr id="680" name="Google Shape;680;gf3bb6fad3e_0_158"/>
            <p:cNvSpPr/>
            <p:nvPr/>
          </p:nvSpPr>
          <p:spPr>
            <a:xfrm>
              <a:off x="352425"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2"/>
                  </a:solidFill>
                  <a:latin typeface="Meiryo"/>
                  <a:ea typeface="Meiryo"/>
                  <a:cs typeface="Meiryo"/>
                  <a:sym typeface="Meiryo"/>
                </a:rPr>
                <a:t>「正しく公的個人認証されました」と表示されます。</a:t>
              </a:r>
              <a:r>
                <a:rPr lang="ja-JP" sz="1200" b="1" i="0" u="none" strike="noStrike" cap="none" dirty="0">
                  <a:solidFill>
                    <a:srgbClr val="FF0000"/>
                  </a:solidFill>
                  <a:highlight>
                    <a:schemeClr val="lt1"/>
                  </a:highlight>
                  <a:latin typeface="Meiryo"/>
                  <a:ea typeface="Meiryo"/>
                  <a:cs typeface="Meiryo"/>
                  <a:sym typeface="Meiryo"/>
                </a:rPr>
                <a:t>この時、「戻る」ボタンを押さないでください。</a:t>
              </a:r>
              <a:r>
                <a:rPr lang="ja-JP" sz="1200" b="0" i="0" u="none" strike="noStrike" cap="none" dirty="0">
                  <a:solidFill>
                    <a:schemeClr val="dk2"/>
                  </a:solidFill>
                  <a:latin typeface="Meiryo"/>
                  <a:ea typeface="Meiryo"/>
                  <a:cs typeface="Meiryo"/>
                  <a:sym typeface="Meiryo"/>
                </a:rPr>
                <a:t>PC画面を確認します。</a:t>
              </a:r>
              <a:endParaRPr sz="1200" b="0" i="0" u="none" strike="noStrike" cap="none" dirty="0">
                <a:solidFill>
                  <a:schemeClr val="dk2"/>
                </a:solidFill>
                <a:latin typeface="Meiryo"/>
                <a:ea typeface="Meiryo"/>
                <a:cs typeface="Meiryo"/>
                <a:sym typeface="Meiryo"/>
              </a:endParaRPr>
            </a:p>
          </p:txBody>
        </p:sp>
        <p:sp>
          <p:nvSpPr>
            <p:cNvPr id="681" name="Google Shape;681;gf3bb6fad3e_0_158"/>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⑰</a:t>
              </a:r>
              <a:endParaRPr sz="4800" b="1" i="0" u="none" strike="noStrike" cap="none">
                <a:solidFill>
                  <a:srgbClr val="007BBB"/>
                </a:solidFill>
                <a:latin typeface="Meiryo"/>
                <a:ea typeface="Meiryo"/>
                <a:cs typeface="Meiryo"/>
                <a:sym typeface="Meiryo"/>
              </a:endParaRPr>
            </a:p>
          </p:txBody>
        </p:sp>
      </p:grpSp>
      <p:grpSp>
        <p:nvGrpSpPr>
          <p:cNvPr id="682" name="Google Shape;682;gf3bb6fad3e_0_158"/>
          <p:cNvGrpSpPr/>
          <p:nvPr/>
        </p:nvGrpSpPr>
        <p:grpSpPr>
          <a:xfrm>
            <a:off x="5445910" y="1988995"/>
            <a:ext cx="1364493" cy="2880088"/>
            <a:chOff x="6575905" y="-198800"/>
            <a:chExt cx="3315900" cy="6999000"/>
          </a:xfrm>
        </p:grpSpPr>
        <p:sp>
          <p:nvSpPr>
            <p:cNvPr id="683" name="Google Shape;683;gf3bb6fad3e_0_158"/>
            <p:cNvSpPr/>
            <p:nvPr/>
          </p:nvSpPr>
          <p:spPr>
            <a:xfrm>
              <a:off x="6575905" y="-198800"/>
              <a:ext cx="3315900" cy="6999000"/>
            </a:xfrm>
            <a:prstGeom prst="roundRect">
              <a:avLst>
                <a:gd name="adj" fmla="val 13185"/>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4" name="Google Shape;684;gf3bb6fad3e_0_158"/>
            <p:cNvPicPr preferRelativeResize="0"/>
            <p:nvPr/>
          </p:nvPicPr>
          <p:blipFill rotWithShape="1">
            <a:blip r:embed="rId4">
              <a:alphaModFix/>
            </a:blip>
            <a:srcRect/>
            <a:stretch/>
          </p:blipFill>
          <p:spPr>
            <a:xfrm>
              <a:off x="6644155" y="-128300"/>
              <a:ext cx="3179400" cy="6858000"/>
            </a:xfrm>
            <a:prstGeom prst="roundRect">
              <a:avLst>
                <a:gd name="adj" fmla="val 10999"/>
              </a:avLst>
            </a:prstGeom>
            <a:noFill/>
            <a:ln>
              <a:noFill/>
            </a:ln>
          </p:spPr>
        </p:pic>
      </p:grpSp>
      <p:sp>
        <p:nvSpPr>
          <p:cNvPr id="685" name="Google Shape;685;gf3bb6fad3e_0_158"/>
          <p:cNvSpPr/>
          <p:nvPr/>
        </p:nvSpPr>
        <p:spPr>
          <a:xfrm>
            <a:off x="355350"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2"/>
                </a:solidFill>
                <a:latin typeface="Meiryo"/>
                <a:ea typeface="Meiryo"/>
                <a:cs typeface="Meiryo"/>
                <a:sym typeface="Meiryo"/>
              </a:rPr>
              <a:t>正しく読み取りが完了すると「基本情報の確認」画面が表示されます。</a:t>
            </a:r>
            <a:r>
              <a:rPr lang="ja-JP" sz="1200" b="1" i="0" u="none" strike="noStrike" cap="none" dirty="0">
                <a:solidFill>
                  <a:srgbClr val="FF0000"/>
                </a:solidFill>
                <a:latin typeface="Meiryo"/>
                <a:ea typeface="Meiryo"/>
                <a:cs typeface="Meiryo"/>
                <a:sym typeface="Meiryo"/>
              </a:rPr>
              <a:t>内容を確認し、「設定する」をタップ</a:t>
            </a:r>
            <a:r>
              <a:rPr lang="ja-JP" sz="1200" b="0" i="0" u="none" strike="noStrike" cap="none" dirty="0">
                <a:solidFill>
                  <a:schemeClr val="dk2"/>
                </a:solidFill>
                <a:latin typeface="Meiryo"/>
                <a:ea typeface="Meiryo"/>
                <a:cs typeface="Meiryo"/>
                <a:sym typeface="Meiryo"/>
              </a:rPr>
              <a:t>します。</a:t>
            </a:r>
            <a:endParaRPr sz="1200" b="0" i="0" u="none" strike="noStrike" cap="none" dirty="0">
              <a:solidFill>
                <a:schemeClr val="dk2"/>
              </a:solidFill>
              <a:latin typeface="Meiryo"/>
              <a:ea typeface="Meiryo"/>
              <a:cs typeface="Meiryo"/>
              <a:sym typeface="Meiryo"/>
            </a:endParaRPr>
          </a:p>
        </p:txBody>
      </p:sp>
      <p:sp>
        <p:nvSpPr>
          <p:cNvPr id="686" name="Google Shape;686;gf3bb6fad3e_0_158"/>
          <p:cNvSpPr/>
          <p:nvPr/>
        </p:nvSpPr>
        <p:spPr>
          <a:xfrm>
            <a:off x="34950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⑮</a:t>
            </a:r>
            <a:endParaRPr sz="4800" b="1" i="0" u="none" strike="noStrike" cap="none">
              <a:solidFill>
                <a:srgbClr val="007BBB"/>
              </a:solidFill>
              <a:latin typeface="Meiryo"/>
              <a:ea typeface="Meiryo"/>
              <a:cs typeface="Meiryo"/>
              <a:sym typeface="Meiryo"/>
            </a:endParaRPr>
          </a:p>
        </p:txBody>
      </p:sp>
      <p:grpSp>
        <p:nvGrpSpPr>
          <p:cNvPr id="687" name="Google Shape;687;gf3bb6fad3e_0_158"/>
          <p:cNvGrpSpPr/>
          <p:nvPr/>
        </p:nvGrpSpPr>
        <p:grpSpPr>
          <a:xfrm>
            <a:off x="441084" y="1980250"/>
            <a:ext cx="1251422" cy="1400118"/>
            <a:chOff x="1835025" y="1980350"/>
            <a:chExt cx="1242600" cy="1390800"/>
          </a:xfrm>
        </p:grpSpPr>
        <p:sp>
          <p:nvSpPr>
            <p:cNvPr id="688" name="Google Shape;688;gf3bb6fad3e_0_158"/>
            <p:cNvSpPr/>
            <p:nvPr/>
          </p:nvSpPr>
          <p:spPr>
            <a:xfrm>
              <a:off x="1835025" y="1989000"/>
              <a:ext cx="1242600" cy="1944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9" name="Google Shape;689;gf3bb6fad3e_0_158"/>
            <p:cNvPicPr preferRelativeResize="0"/>
            <p:nvPr/>
          </p:nvPicPr>
          <p:blipFill rotWithShape="1">
            <a:blip r:embed="rId5">
              <a:alphaModFix/>
            </a:blip>
            <a:srcRect l="689" t="46155" r="699"/>
            <a:stretch/>
          </p:blipFill>
          <p:spPr>
            <a:xfrm>
              <a:off x="1835025" y="1980350"/>
              <a:ext cx="1242600" cy="1390800"/>
            </a:xfrm>
            <a:prstGeom prst="roundRect">
              <a:avLst>
                <a:gd name="adj" fmla="val 12356"/>
              </a:avLst>
            </a:prstGeom>
            <a:noFill/>
            <a:ln>
              <a:noFill/>
            </a:ln>
          </p:spPr>
        </p:pic>
      </p:grpSp>
      <p:grpSp>
        <p:nvGrpSpPr>
          <p:cNvPr id="690" name="Google Shape;690;gf3bb6fad3e_0_158"/>
          <p:cNvGrpSpPr/>
          <p:nvPr/>
        </p:nvGrpSpPr>
        <p:grpSpPr>
          <a:xfrm>
            <a:off x="1313392" y="2708946"/>
            <a:ext cx="1023233" cy="2160066"/>
            <a:chOff x="5437671" y="1989000"/>
            <a:chExt cx="1364493" cy="2880088"/>
          </a:xfrm>
        </p:grpSpPr>
        <p:grpSp>
          <p:nvGrpSpPr>
            <p:cNvPr id="691" name="Google Shape;691;gf3bb6fad3e_0_158"/>
            <p:cNvGrpSpPr/>
            <p:nvPr/>
          </p:nvGrpSpPr>
          <p:grpSpPr>
            <a:xfrm>
              <a:off x="5437671" y="1989000"/>
              <a:ext cx="1364493" cy="2880088"/>
              <a:chOff x="6556150" y="-256600"/>
              <a:chExt cx="3315900" cy="6999000"/>
            </a:xfrm>
          </p:grpSpPr>
          <p:sp>
            <p:nvSpPr>
              <p:cNvPr id="692" name="Google Shape;692;gf3bb6fad3e_0_158"/>
              <p:cNvSpPr/>
              <p:nvPr/>
            </p:nvSpPr>
            <p:spPr>
              <a:xfrm>
                <a:off x="6556150" y="-256600"/>
                <a:ext cx="3315900" cy="6999000"/>
              </a:xfrm>
              <a:prstGeom prst="roundRect">
                <a:avLst>
                  <a:gd name="adj" fmla="val 13185"/>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93" name="Google Shape;693;gf3bb6fad3e_0_158"/>
              <p:cNvPicPr preferRelativeResize="0"/>
              <p:nvPr/>
            </p:nvPicPr>
            <p:blipFill rotWithShape="1">
              <a:blip r:embed="rId6">
                <a:alphaModFix/>
              </a:blip>
              <a:srcRect/>
              <a:stretch/>
            </p:blipFill>
            <p:spPr>
              <a:xfrm>
                <a:off x="6624398" y="-194050"/>
                <a:ext cx="3179400" cy="6858000"/>
              </a:xfrm>
              <a:prstGeom prst="roundRect">
                <a:avLst>
                  <a:gd name="adj" fmla="val 10219"/>
                </a:avLst>
              </a:prstGeom>
              <a:noFill/>
              <a:ln>
                <a:noFill/>
              </a:ln>
            </p:spPr>
          </p:pic>
        </p:grpSp>
        <p:sp>
          <p:nvSpPr>
            <p:cNvPr id="694" name="Google Shape;694;gf3bb6fad3e_0_158"/>
            <p:cNvSpPr/>
            <p:nvPr/>
          </p:nvSpPr>
          <p:spPr>
            <a:xfrm>
              <a:off x="6120325" y="4433075"/>
              <a:ext cx="629100" cy="2634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95" name="Google Shape;695;gf3bb6fad3e_0_158"/>
          <p:cNvSpPr/>
          <p:nvPr/>
        </p:nvSpPr>
        <p:spPr>
          <a:xfrm rot="2700000">
            <a:off x="5890793" y="4327599"/>
            <a:ext cx="524815" cy="524815"/>
          </a:xfrm>
          <a:prstGeom prst="plus">
            <a:avLst>
              <a:gd name="adj" fmla="val 42593"/>
            </a:avLst>
          </a:prstGeom>
          <a:solidFill>
            <a:srgbClr val="EE82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gf3bb6fad3e_0_158"/>
          <p:cNvSpPr txBox="1"/>
          <p:nvPr/>
        </p:nvSpPr>
        <p:spPr>
          <a:xfrm>
            <a:off x="5707988" y="4067725"/>
            <a:ext cx="1131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EE827C"/>
                </a:solidFill>
                <a:latin typeface="Meiryo"/>
                <a:ea typeface="Meiryo"/>
                <a:cs typeface="Meiryo"/>
                <a:sym typeface="Meiryo"/>
              </a:rPr>
              <a:t>押さない！</a:t>
            </a:r>
            <a:endParaRPr sz="1200" b="1" i="0" u="none" strike="noStrike" cap="none">
              <a:solidFill>
                <a:srgbClr val="EE827C"/>
              </a:solidFill>
              <a:latin typeface="Meiryo"/>
              <a:ea typeface="Meiryo"/>
              <a:cs typeface="Meiryo"/>
              <a:sym typeface="Meiryo"/>
            </a:endParaRPr>
          </a:p>
        </p:txBody>
      </p:sp>
      <p:sp>
        <p:nvSpPr>
          <p:cNvPr id="697" name="Google Shape;697;gf3bb6fad3e_0_158"/>
          <p:cNvSpPr/>
          <p:nvPr/>
        </p:nvSpPr>
        <p:spPr>
          <a:xfrm>
            <a:off x="7485005"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PCで開いていた「電子申請システム」のページが切り替わり「送信完了」と表示されていることを確認します。</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p:txBody>
      </p:sp>
      <p:sp>
        <p:nvSpPr>
          <p:cNvPr id="698" name="Google Shape;698;gf3bb6fad3e_0_158"/>
          <p:cNvSpPr/>
          <p:nvPr/>
        </p:nvSpPr>
        <p:spPr>
          <a:xfrm>
            <a:off x="747550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⑱</a:t>
            </a:r>
            <a:endParaRPr sz="4800" b="1" i="0" u="none" strike="noStrike" cap="none">
              <a:solidFill>
                <a:srgbClr val="007BBB"/>
              </a:solidFill>
              <a:latin typeface="Meiryo"/>
              <a:ea typeface="Meiryo"/>
              <a:cs typeface="Meiryo"/>
              <a:sym typeface="Meiryo"/>
            </a:endParaRPr>
          </a:p>
        </p:txBody>
      </p:sp>
      <p:grpSp>
        <p:nvGrpSpPr>
          <p:cNvPr id="699" name="Google Shape;699;gf3bb6fad3e_0_158"/>
          <p:cNvGrpSpPr/>
          <p:nvPr/>
        </p:nvGrpSpPr>
        <p:grpSpPr>
          <a:xfrm>
            <a:off x="7935168" y="3987626"/>
            <a:ext cx="1163745" cy="872801"/>
            <a:chOff x="802588" y="3996201"/>
            <a:chExt cx="1163745" cy="872801"/>
          </a:xfrm>
        </p:grpSpPr>
        <p:pic>
          <p:nvPicPr>
            <p:cNvPr id="700" name="Google Shape;700;gf3bb6fad3e_0_158"/>
            <p:cNvPicPr preferRelativeResize="0"/>
            <p:nvPr/>
          </p:nvPicPr>
          <p:blipFill rotWithShape="1">
            <a:blip r:embed="rId7">
              <a:alphaModFix/>
            </a:blip>
            <a:srcRect/>
            <a:stretch/>
          </p:blipFill>
          <p:spPr>
            <a:xfrm>
              <a:off x="802588" y="3996201"/>
              <a:ext cx="1163745" cy="872801"/>
            </a:xfrm>
            <a:prstGeom prst="rect">
              <a:avLst/>
            </a:prstGeom>
            <a:noFill/>
            <a:ln>
              <a:noFill/>
            </a:ln>
          </p:spPr>
        </p:pic>
        <p:sp>
          <p:nvSpPr>
            <p:cNvPr id="701" name="Google Shape;701;gf3bb6fad3e_0_158"/>
            <p:cNvSpPr/>
            <p:nvPr/>
          </p:nvSpPr>
          <p:spPr>
            <a:xfrm>
              <a:off x="920050" y="4170500"/>
              <a:ext cx="928800" cy="524700"/>
            </a:xfrm>
            <a:prstGeom prst="rect">
              <a:avLst/>
            </a:prstGeom>
            <a:solidFill>
              <a:srgbClr val="007BBB">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gf3bb6fad3e_0_158"/>
            <p:cNvSpPr txBox="1"/>
            <p:nvPr/>
          </p:nvSpPr>
          <p:spPr>
            <a:xfrm>
              <a:off x="1151125" y="4245425"/>
              <a:ext cx="47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Meiryo"/>
                  <a:ea typeface="Meiryo"/>
                  <a:cs typeface="Meiryo"/>
                  <a:sym typeface="Meiryo"/>
                </a:rPr>
                <a:t>PC</a:t>
              </a:r>
              <a:endParaRPr sz="1400" b="0" i="0" u="none" strike="noStrike" cap="none">
                <a:solidFill>
                  <a:srgbClr val="000000"/>
                </a:solidFill>
                <a:latin typeface="Meiryo"/>
                <a:ea typeface="Meiryo"/>
                <a:cs typeface="Meiryo"/>
                <a:sym typeface="Meiryo"/>
              </a:endParaRPr>
            </a:p>
          </p:txBody>
        </p:sp>
      </p:grpSp>
      <p:pic>
        <p:nvPicPr>
          <p:cNvPr id="703" name="Google Shape;703;gf3bb6fad3e_0_158"/>
          <p:cNvPicPr preferRelativeResize="0"/>
          <p:nvPr/>
        </p:nvPicPr>
        <p:blipFill rotWithShape="1">
          <a:blip r:embed="rId8">
            <a:alphaModFix/>
          </a:blip>
          <a:srcRect/>
          <a:stretch/>
        </p:blipFill>
        <p:spPr>
          <a:xfrm>
            <a:off x="7612272" y="2221083"/>
            <a:ext cx="1809516" cy="1565442"/>
          </a:xfrm>
          <a:prstGeom prst="rect">
            <a:avLst/>
          </a:prstGeom>
          <a:noFill/>
          <a:ln w="9525" cap="flat" cmpd="sng">
            <a:solidFill>
              <a:schemeClr val="accent1"/>
            </a:solidFill>
            <a:prstDash val="solid"/>
            <a:round/>
            <a:headEnd type="none" w="sm" len="sm"/>
            <a:tailEnd type="none" w="sm" len="sm"/>
          </a:ln>
        </p:spPr>
      </p:pic>
      <p:sp>
        <p:nvSpPr>
          <p:cNvPr id="704" name="Google Shape;704;gf3bb6fad3e_0_158"/>
          <p:cNvSpPr/>
          <p:nvPr/>
        </p:nvSpPr>
        <p:spPr>
          <a:xfrm>
            <a:off x="7668672" y="2627376"/>
            <a:ext cx="396000" cy="143462"/>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gf3bb6fad3e_0_158"/>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g11b142a7014_0_420"/>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fontScale="90000"/>
          </a:bodyPr>
          <a:lstStyle/>
          <a:p>
            <a:pPr marL="0" lvl="0" indent="0" algn="l" rtl="0">
              <a:lnSpc>
                <a:spcPct val="100000"/>
              </a:lnSpc>
              <a:spcBef>
                <a:spcPts val="0"/>
              </a:spcBef>
              <a:spcAft>
                <a:spcPts val="0"/>
              </a:spcAft>
              <a:buSzPct val="111375"/>
              <a:buNone/>
            </a:pPr>
            <a:r>
              <a:rPr lang="ja-JP" sz="2400"/>
              <a:t>04.「xIDアプリ」を利用してマイナンバーを使った公的個人認証を実施</a:t>
            </a:r>
            <a:endParaRPr/>
          </a:p>
        </p:txBody>
      </p:sp>
      <p:sp>
        <p:nvSpPr>
          <p:cNvPr id="712" name="Google Shape;712;g11b142a7014_0_420"/>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22</a:t>
            </a:fld>
            <a:endParaRPr/>
          </a:p>
        </p:txBody>
      </p:sp>
      <p:sp>
        <p:nvSpPr>
          <p:cNvPr id="713" name="Google Shape;713;g11b142a7014_0_420"/>
          <p:cNvSpPr/>
          <p:nvPr/>
        </p:nvSpPr>
        <p:spPr>
          <a:xfrm>
            <a:off x="352425" y="1122950"/>
            <a:ext cx="2088000" cy="5094600"/>
          </a:xfrm>
          <a:prstGeom prst="roundRect">
            <a:avLst>
              <a:gd name="adj" fmla="val 6635"/>
            </a:avLst>
          </a:prstGeom>
          <a:solidFill>
            <a:srgbClr val="E5F6FF"/>
          </a:solidFill>
          <a:ln>
            <a:noFill/>
          </a:ln>
        </p:spPr>
        <p:txBody>
          <a:bodyPr spcFirstLastPara="1" wrap="square" lIns="144000" tIns="3672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100" b="0" i="0" u="none" strike="noStrike" cap="none" dirty="0">
                <a:solidFill>
                  <a:schemeClr val="dk2"/>
                </a:solidFill>
                <a:latin typeface="Meiryo"/>
                <a:ea typeface="Meiryo"/>
                <a:cs typeface="Meiryo"/>
                <a:sym typeface="Meiryo"/>
              </a:rPr>
              <a:t>登録したメールアドレス宛に「仮申請完了のご案内」メールが届くので、確認します。</a:t>
            </a:r>
            <a:r>
              <a:rPr lang="ja-JP" sz="1100" b="1" i="0" u="none" strike="noStrike" cap="none" dirty="0">
                <a:solidFill>
                  <a:srgbClr val="FF0000"/>
                </a:solidFill>
                <a:latin typeface="Meiryo"/>
                <a:ea typeface="Meiryo"/>
                <a:cs typeface="Meiryo"/>
                <a:sym typeface="Meiryo"/>
              </a:rPr>
              <a:t>メールに記載されているパスワードは今後の手順で利用するため大切に保管してください。</a:t>
            </a:r>
            <a:endParaRPr sz="1100" b="1" i="0" u="none" strike="noStrike" cap="none" dirty="0">
              <a:solidFill>
                <a:srgbClr val="FF0000"/>
              </a:solidFill>
              <a:latin typeface="Meiryo"/>
              <a:ea typeface="Meiryo"/>
              <a:cs typeface="Meiryo"/>
              <a:sym typeface="Meiryo"/>
            </a:endParaRPr>
          </a:p>
        </p:txBody>
      </p:sp>
      <p:sp>
        <p:nvSpPr>
          <p:cNvPr id="714" name="Google Shape;714;g11b142a7014_0_420"/>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⑲</a:t>
            </a:r>
            <a:endParaRPr sz="4800" b="1" i="0" u="none" strike="noStrike" cap="none">
              <a:solidFill>
                <a:srgbClr val="007BBB"/>
              </a:solidFill>
              <a:latin typeface="Meiryo"/>
              <a:ea typeface="Meiryo"/>
              <a:cs typeface="Meiryo"/>
              <a:sym typeface="Meiryo"/>
            </a:endParaRPr>
          </a:p>
        </p:txBody>
      </p:sp>
      <p:grpSp>
        <p:nvGrpSpPr>
          <p:cNvPr id="715" name="Google Shape;715;g11b142a7014_0_420"/>
          <p:cNvGrpSpPr/>
          <p:nvPr/>
        </p:nvGrpSpPr>
        <p:grpSpPr>
          <a:xfrm>
            <a:off x="802588" y="3936476"/>
            <a:ext cx="1163745" cy="872801"/>
            <a:chOff x="802588" y="3996201"/>
            <a:chExt cx="1163745" cy="872801"/>
          </a:xfrm>
        </p:grpSpPr>
        <p:pic>
          <p:nvPicPr>
            <p:cNvPr id="716" name="Google Shape;716;g11b142a7014_0_420"/>
            <p:cNvPicPr preferRelativeResize="0"/>
            <p:nvPr/>
          </p:nvPicPr>
          <p:blipFill rotWithShape="1">
            <a:blip r:embed="rId3">
              <a:alphaModFix/>
            </a:blip>
            <a:srcRect/>
            <a:stretch/>
          </p:blipFill>
          <p:spPr>
            <a:xfrm>
              <a:off x="802588" y="3996201"/>
              <a:ext cx="1163745" cy="872801"/>
            </a:xfrm>
            <a:prstGeom prst="rect">
              <a:avLst/>
            </a:prstGeom>
            <a:noFill/>
            <a:ln>
              <a:noFill/>
            </a:ln>
          </p:spPr>
        </p:pic>
        <p:sp>
          <p:nvSpPr>
            <p:cNvPr id="717" name="Google Shape;717;g11b142a7014_0_420"/>
            <p:cNvSpPr/>
            <p:nvPr/>
          </p:nvSpPr>
          <p:spPr>
            <a:xfrm>
              <a:off x="920050" y="4170500"/>
              <a:ext cx="928800" cy="524700"/>
            </a:xfrm>
            <a:prstGeom prst="rect">
              <a:avLst/>
            </a:prstGeom>
            <a:solidFill>
              <a:srgbClr val="007BBB">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g11b142a7014_0_420"/>
            <p:cNvSpPr txBox="1"/>
            <p:nvPr/>
          </p:nvSpPr>
          <p:spPr>
            <a:xfrm>
              <a:off x="1151125" y="4245425"/>
              <a:ext cx="47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Meiryo"/>
                  <a:ea typeface="Meiryo"/>
                  <a:cs typeface="Meiryo"/>
                  <a:sym typeface="Meiryo"/>
                </a:rPr>
                <a:t>PC</a:t>
              </a:r>
              <a:endParaRPr sz="1400" b="0" i="0" u="none" strike="noStrike" cap="none">
                <a:solidFill>
                  <a:srgbClr val="000000"/>
                </a:solidFill>
                <a:latin typeface="Meiryo"/>
                <a:ea typeface="Meiryo"/>
                <a:cs typeface="Meiryo"/>
                <a:sym typeface="Meiryo"/>
              </a:endParaRPr>
            </a:p>
          </p:txBody>
        </p:sp>
      </p:grpSp>
      <p:grpSp>
        <p:nvGrpSpPr>
          <p:cNvPr id="719" name="Google Shape;719;g11b142a7014_0_420"/>
          <p:cNvGrpSpPr/>
          <p:nvPr/>
        </p:nvGrpSpPr>
        <p:grpSpPr>
          <a:xfrm>
            <a:off x="486648" y="1981499"/>
            <a:ext cx="1787465" cy="1905710"/>
            <a:chOff x="486648" y="1981499"/>
            <a:chExt cx="1787465" cy="1905710"/>
          </a:xfrm>
        </p:grpSpPr>
        <p:pic>
          <p:nvPicPr>
            <p:cNvPr id="720" name="Google Shape;720;g11b142a7014_0_420"/>
            <p:cNvPicPr preferRelativeResize="0"/>
            <p:nvPr/>
          </p:nvPicPr>
          <p:blipFill rotWithShape="1">
            <a:blip r:embed="rId4">
              <a:alphaModFix/>
            </a:blip>
            <a:srcRect l="3892" b="24408"/>
            <a:stretch/>
          </p:blipFill>
          <p:spPr>
            <a:xfrm>
              <a:off x="486648" y="1981499"/>
              <a:ext cx="1787465" cy="1905710"/>
            </a:xfrm>
            <a:prstGeom prst="rect">
              <a:avLst/>
            </a:prstGeom>
            <a:noFill/>
            <a:ln w="9525" cap="flat" cmpd="sng">
              <a:solidFill>
                <a:schemeClr val="accent1"/>
              </a:solidFill>
              <a:prstDash val="solid"/>
              <a:round/>
              <a:headEnd type="none" w="sm" len="sm"/>
              <a:tailEnd type="none" w="sm" len="sm"/>
            </a:ln>
          </p:spPr>
        </p:pic>
        <p:sp>
          <p:nvSpPr>
            <p:cNvPr id="721" name="Google Shape;721;g11b142a7014_0_420"/>
            <p:cNvSpPr/>
            <p:nvPr/>
          </p:nvSpPr>
          <p:spPr>
            <a:xfrm>
              <a:off x="491728" y="3502751"/>
              <a:ext cx="575400" cy="1320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12"/>
          <p:cNvSpPr/>
          <p:nvPr/>
        </p:nvSpPr>
        <p:spPr>
          <a:xfrm>
            <a:off x="345813" y="1122950"/>
            <a:ext cx="2088000" cy="5094600"/>
          </a:xfrm>
          <a:prstGeom prst="roundRect">
            <a:avLst>
              <a:gd name="adj" fmla="val 6635"/>
            </a:avLst>
          </a:prstGeom>
          <a:solidFill>
            <a:srgbClr val="E5F6FF"/>
          </a:solidFill>
          <a:ln>
            <a:noFill/>
          </a:ln>
        </p:spPr>
        <p:txBody>
          <a:bodyPr spcFirstLastPara="1" wrap="square" lIns="144000" tIns="3672000" rIns="14400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JP" sz="1100" b="0" i="0" u="none" strike="noStrike" cap="none" dirty="0">
                <a:solidFill>
                  <a:schemeClr val="dk2"/>
                </a:solidFill>
                <a:latin typeface="Meiryo"/>
                <a:ea typeface="Meiryo"/>
                <a:cs typeface="Meiryo"/>
                <a:sym typeface="Meiryo"/>
              </a:rPr>
              <a:t>お支払金額が確定すると「お支払い内容確定のご案内」メールが届きます。</a:t>
            </a:r>
            <a:r>
              <a:rPr lang="ja-JP" sz="1100" b="1" i="0" u="none" strike="noStrike" cap="none" dirty="0">
                <a:solidFill>
                  <a:srgbClr val="FF0000"/>
                </a:solidFill>
                <a:latin typeface="Meiryo"/>
                <a:ea typeface="Meiryo"/>
                <a:cs typeface="Meiryo"/>
                <a:sym typeface="Meiryo"/>
              </a:rPr>
              <a:t>このメールが届くまでに数日かかることがございます。</a:t>
            </a:r>
            <a:r>
              <a:rPr lang="ja-JP" sz="1100" b="0" i="0" u="none" strike="noStrike" cap="none" dirty="0">
                <a:solidFill>
                  <a:schemeClr val="dk2"/>
                </a:solidFill>
                <a:latin typeface="Meiryo"/>
                <a:ea typeface="Meiryo"/>
                <a:cs typeface="Meiryo"/>
                <a:sym typeface="Meiryo"/>
              </a:rPr>
              <a:t>メールに記載のURLを押して開きます。</a:t>
            </a:r>
            <a:endParaRPr sz="1100" b="0" i="0" u="none" strike="noStrike" cap="none" dirty="0">
              <a:solidFill>
                <a:schemeClr val="dk2"/>
              </a:solidFill>
              <a:latin typeface="Meiryo"/>
              <a:ea typeface="Meiryo"/>
              <a:cs typeface="Meiryo"/>
              <a:sym typeface="Meiryo"/>
            </a:endParaRPr>
          </a:p>
        </p:txBody>
      </p:sp>
      <p:sp>
        <p:nvSpPr>
          <p:cNvPr id="728" name="Google Shape;728;p12"/>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23</a:t>
            </a:fld>
            <a:endParaRPr/>
          </a:p>
        </p:txBody>
      </p:sp>
      <p:sp>
        <p:nvSpPr>
          <p:cNvPr id="729" name="Google Shape;729;p12"/>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⑳</a:t>
            </a:r>
            <a:endParaRPr sz="4800" b="1" i="0" u="none" strike="noStrike" cap="none">
              <a:solidFill>
                <a:srgbClr val="007BBB"/>
              </a:solidFill>
              <a:latin typeface="Meiryo"/>
              <a:ea typeface="Meiryo"/>
              <a:cs typeface="Meiryo"/>
              <a:sym typeface="Meiryo"/>
            </a:endParaRPr>
          </a:p>
        </p:txBody>
      </p:sp>
      <p:sp>
        <p:nvSpPr>
          <p:cNvPr id="730" name="Google Shape;730;p12"/>
          <p:cNvSpPr/>
          <p:nvPr/>
        </p:nvSpPr>
        <p:spPr>
          <a:xfrm rot="5400000">
            <a:off x="7072138"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12"/>
          <p:cNvSpPr/>
          <p:nvPr/>
        </p:nvSpPr>
        <p:spPr>
          <a:xfrm rot="5400000">
            <a:off x="236907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p12"/>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Autofit/>
          </a:bodyPr>
          <a:lstStyle/>
          <a:p>
            <a:pPr marL="0" lvl="0" indent="0" algn="l" rtl="0">
              <a:lnSpc>
                <a:spcPct val="100000"/>
              </a:lnSpc>
              <a:spcBef>
                <a:spcPts val="0"/>
              </a:spcBef>
              <a:spcAft>
                <a:spcPts val="0"/>
              </a:spcAft>
              <a:buSzPts val="990"/>
              <a:buNone/>
            </a:pPr>
            <a:r>
              <a:rPr lang="ja-JP" sz="2400"/>
              <a:t>05. 後日、メールにて通知されたURLにアクセスし、クレジットカード情報を入力して送信</a:t>
            </a:r>
            <a:endParaRPr sz="2400"/>
          </a:p>
        </p:txBody>
      </p:sp>
      <p:grpSp>
        <p:nvGrpSpPr>
          <p:cNvPr id="733" name="Google Shape;733;p12"/>
          <p:cNvGrpSpPr/>
          <p:nvPr/>
        </p:nvGrpSpPr>
        <p:grpSpPr>
          <a:xfrm>
            <a:off x="807938" y="3936476"/>
            <a:ext cx="1163745" cy="872801"/>
            <a:chOff x="802588" y="3996201"/>
            <a:chExt cx="1163745" cy="872801"/>
          </a:xfrm>
        </p:grpSpPr>
        <p:pic>
          <p:nvPicPr>
            <p:cNvPr id="734" name="Google Shape;734;p12"/>
            <p:cNvPicPr preferRelativeResize="0"/>
            <p:nvPr/>
          </p:nvPicPr>
          <p:blipFill rotWithShape="1">
            <a:blip r:embed="rId3">
              <a:alphaModFix/>
            </a:blip>
            <a:srcRect/>
            <a:stretch/>
          </p:blipFill>
          <p:spPr>
            <a:xfrm>
              <a:off x="802588" y="3996201"/>
              <a:ext cx="1163745" cy="872801"/>
            </a:xfrm>
            <a:prstGeom prst="rect">
              <a:avLst/>
            </a:prstGeom>
            <a:noFill/>
            <a:ln>
              <a:noFill/>
            </a:ln>
          </p:spPr>
        </p:pic>
        <p:sp>
          <p:nvSpPr>
            <p:cNvPr id="735" name="Google Shape;735;p12"/>
            <p:cNvSpPr/>
            <p:nvPr/>
          </p:nvSpPr>
          <p:spPr>
            <a:xfrm>
              <a:off x="920050" y="4170500"/>
              <a:ext cx="928800" cy="524700"/>
            </a:xfrm>
            <a:prstGeom prst="rect">
              <a:avLst/>
            </a:prstGeom>
            <a:solidFill>
              <a:srgbClr val="007BBB">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p12"/>
            <p:cNvSpPr txBox="1"/>
            <p:nvPr/>
          </p:nvSpPr>
          <p:spPr>
            <a:xfrm>
              <a:off x="1151125" y="4245425"/>
              <a:ext cx="47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Meiryo"/>
                  <a:ea typeface="Meiryo"/>
                  <a:cs typeface="Meiryo"/>
                  <a:sym typeface="Meiryo"/>
                </a:rPr>
                <a:t>PC</a:t>
              </a:r>
              <a:endParaRPr sz="1400" b="0" i="0" u="none" strike="noStrike" cap="none">
                <a:solidFill>
                  <a:srgbClr val="000000"/>
                </a:solidFill>
                <a:latin typeface="Meiryo"/>
                <a:ea typeface="Meiryo"/>
                <a:cs typeface="Meiryo"/>
                <a:sym typeface="Meiryo"/>
              </a:endParaRPr>
            </a:p>
          </p:txBody>
        </p:sp>
      </p:grpSp>
      <p:sp>
        <p:nvSpPr>
          <p:cNvPr id="737" name="Google Shape;737;p12"/>
          <p:cNvSpPr/>
          <p:nvPr/>
        </p:nvSpPr>
        <p:spPr>
          <a:xfrm>
            <a:off x="5051800" y="1122950"/>
            <a:ext cx="2088000" cy="5094600"/>
          </a:xfrm>
          <a:prstGeom prst="roundRect">
            <a:avLst>
              <a:gd name="adj" fmla="val 6635"/>
            </a:avLst>
          </a:prstGeom>
          <a:solidFill>
            <a:srgbClr val="E5F6FF"/>
          </a:solidFill>
          <a:ln>
            <a:noFill/>
          </a:ln>
        </p:spPr>
        <p:txBody>
          <a:bodyPr spcFirstLastPara="1" wrap="square" lIns="144000" tIns="3672000" rIns="14400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ja-JP" sz="1100" b="0" i="0" u="none" strike="noStrike" cap="none" dirty="0">
                <a:solidFill>
                  <a:schemeClr val="dk2"/>
                </a:solidFill>
                <a:latin typeface="Meiryo"/>
                <a:ea typeface="Meiryo"/>
                <a:cs typeface="Meiryo"/>
                <a:sym typeface="Meiryo"/>
              </a:rPr>
              <a:t>内容を確認し、ページ最下部の「お支払いに進む」を押します。</a:t>
            </a:r>
            <a:endParaRPr sz="11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Arial"/>
              <a:buNone/>
            </a:pPr>
            <a:endParaRPr sz="11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Arial"/>
              <a:buNone/>
            </a:pPr>
            <a:endParaRPr sz="11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Arial"/>
              <a:buNone/>
            </a:pPr>
            <a:endParaRPr sz="11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Arial"/>
              <a:buNone/>
            </a:pPr>
            <a:endParaRPr sz="1100" b="0" i="0" u="none" strike="noStrike" cap="none" dirty="0">
              <a:solidFill>
                <a:schemeClr val="dk2"/>
              </a:solidFill>
              <a:latin typeface="Meiryo"/>
              <a:ea typeface="Meiryo"/>
              <a:cs typeface="Meiryo"/>
              <a:sym typeface="Meiryo"/>
            </a:endParaRPr>
          </a:p>
        </p:txBody>
      </p:sp>
      <p:sp>
        <p:nvSpPr>
          <p:cNvPr id="738" name="Google Shape;738;p12"/>
          <p:cNvSpPr/>
          <p:nvPr/>
        </p:nvSpPr>
        <p:spPr>
          <a:xfrm>
            <a:off x="504595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㉒</a:t>
            </a:r>
            <a:endParaRPr sz="4800" b="1" i="0" u="none" strike="noStrike" cap="none">
              <a:solidFill>
                <a:srgbClr val="007BBB"/>
              </a:solidFill>
              <a:latin typeface="Meiryo"/>
              <a:ea typeface="Meiryo"/>
              <a:cs typeface="Meiryo"/>
              <a:sym typeface="Meiryo"/>
            </a:endParaRPr>
          </a:p>
        </p:txBody>
      </p:sp>
      <p:grpSp>
        <p:nvGrpSpPr>
          <p:cNvPr id="739" name="Google Shape;739;p12"/>
          <p:cNvGrpSpPr/>
          <p:nvPr/>
        </p:nvGrpSpPr>
        <p:grpSpPr>
          <a:xfrm>
            <a:off x="5515400" y="3936476"/>
            <a:ext cx="1163745" cy="872801"/>
            <a:chOff x="802588" y="3996201"/>
            <a:chExt cx="1163745" cy="872801"/>
          </a:xfrm>
        </p:grpSpPr>
        <p:pic>
          <p:nvPicPr>
            <p:cNvPr id="740" name="Google Shape;740;p12"/>
            <p:cNvPicPr preferRelativeResize="0"/>
            <p:nvPr/>
          </p:nvPicPr>
          <p:blipFill rotWithShape="1">
            <a:blip r:embed="rId3">
              <a:alphaModFix/>
            </a:blip>
            <a:srcRect/>
            <a:stretch/>
          </p:blipFill>
          <p:spPr>
            <a:xfrm>
              <a:off x="802588" y="3996201"/>
              <a:ext cx="1163745" cy="872801"/>
            </a:xfrm>
            <a:prstGeom prst="rect">
              <a:avLst/>
            </a:prstGeom>
            <a:noFill/>
            <a:ln>
              <a:noFill/>
            </a:ln>
          </p:spPr>
        </p:pic>
        <p:sp>
          <p:nvSpPr>
            <p:cNvPr id="741" name="Google Shape;741;p12"/>
            <p:cNvSpPr/>
            <p:nvPr/>
          </p:nvSpPr>
          <p:spPr>
            <a:xfrm>
              <a:off x="920050" y="4170500"/>
              <a:ext cx="928800" cy="524700"/>
            </a:xfrm>
            <a:prstGeom prst="rect">
              <a:avLst/>
            </a:prstGeom>
            <a:solidFill>
              <a:srgbClr val="007BBB">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12"/>
            <p:cNvSpPr txBox="1"/>
            <p:nvPr/>
          </p:nvSpPr>
          <p:spPr>
            <a:xfrm>
              <a:off x="1151125" y="4245425"/>
              <a:ext cx="47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Meiryo"/>
                  <a:ea typeface="Meiryo"/>
                  <a:cs typeface="Meiryo"/>
                  <a:sym typeface="Meiryo"/>
                </a:rPr>
                <a:t>PC</a:t>
              </a:r>
              <a:endParaRPr sz="1400" b="0" i="0" u="none" strike="noStrike" cap="none">
                <a:solidFill>
                  <a:srgbClr val="000000"/>
                </a:solidFill>
                <a:latin typeface="Meiryo"/>
                <a:ea typeface="Meiryo"/>
                <a:cs typeface="Meiryo"/>
                <a:sym typeface="Meiryo"/>
              </a:endParaRPr>
            </a:p>
          </p:txBody>
        </p:sp>
      </p:grpSp>
      <p:sp>
        <p:nvSpPr>
          <p:cNvPr id="743" name="Google Shape;743;p12"/>
          <p:cNvSpPr/>
          <p:nvPr/>
        </p:nvSpPr>
        <p:spPr>
          <a:xfrm rot="5400000">
            <a:off x="4739155" y="3564557"/>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44" name="Google Shape;744;p12"/>
          <p:cNvGrpSpPr/>
          <p:nvPr/>
        </p:nvGrpSpPr>
        <p:grpSpPr>
          <a:xfrm>
            <a:off x="431650" y="1981500"/>
            <a:ext cx="1911774" cy="1905700"/>
            <a:chOff x="2797275" y="1981500"/>
            <a:chExt cx="1911774" cy="1905700"/>
          </a:xfrm>
        </p:grpSpPr>
        <p:pic>
          <p:nvPicPr>
            <p:cNvPr id="745" name="Google Shape;745;p12"/>
            <p:cNvPicPr preferRelativeResize="0"/>
            <p:nvPr/>
          </p:nvPicPr>
          <p:blipFill rotWithShape="1">
            <a:blip r:embed="rId4">
              <a:alphaModFix/>
            </a:blip>
            <a:srcRect l="4571" b="5204"/>
            <a:stretch/>
          </p:blipFill>
          <p:spPr>
            <a:xfrm>
              <a:off x="2797275" y="1981500"/>
              <a:ext cx="1911774" cy="1905700"/>
            </a:xfrm>
            <a:prstGeom prst="rect">
              <a:avLst/>
            </a:prstGeom>
            <a:noFill/>
            <a:ln w="9525" cap="flat" cmpd="sng">
              <a:solidFill>
                <a:schemeClr val="accent1"/>
              </a:solidFill>
              <a:prstDash val="solid"/>
              <a:round/>
              <a:headEnd type="none" w="sm" len="sm"/>
              <a:tailEnd type="none" w="sm" len="sm"/>
            </a:ln>
          </p:spPr>
        </p:pic>
        <p:sp>
          <p:nvSpPr>
            <p:cNvPr id="746" name="Google Shape;746;p12"/>
            <p:cNvSpPr/>
            <p:nvPr/>
          </p:nvSpPr>
          <p:spPr>
            <a:xfrm>
              <a:off x="2797275" y="2797070"/>
              <a:ext cx="1607100" cy="1650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47" name="Google Shape;747;p12"/>
          <p:cNvSpPr/>
          <p:nvPr/>
        </p:nvSpPr>
        <p:spPr>
          <a:xfrm>
            <a:off x="2700251" y="1122950"/>
            <a:ext cx="2088000" cy="5094600"/>
          </a:xfrm>
          <a:prstGeom prst="roundRect">
            <a:avLst>
              <a:gd name="adj" fmla="val 6635"/>
            </a:avLst>
          </a:prstGeom>
          <a:solidFill>
            <a:srgbClr val="E5F6FF"/>
          </a:solidFill>
          <a:ln>
            <a:noFill/>
          </a:ln>
        </p:spPr>
        <p:txBody>
          <a:bodyPr spcFirstLastPara="1" wrap="square" lIns="144000" tIns="3672000" rIns="14400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JP" sz="1100" b="0" i="0" u="none" strike="noStrike" cap="none">
                <a:solidFill>
                  <a:schemeClr val="dk2"/>
                </a:solidFill>
                <a:latin typeface="Meiryo"/>
                <a:ea typeface="Meiryo"/>
                <a:cs typeface="Meiryo"/>
                <a:sym typeface="Meiryo"/>
              </a:rPr>
              <a:t>入力フォームが表示されまるので、手順⑲の「仮申請完了のご案内」メールに記載されたパスワードを入力します。「本申請」をタップします。</a:t>
            </a:r>
            <a:endParaRPr sz="1100" b="0" i="0" u="none" strike="noStrike" cap="none">
              <a:solidFill>
                <a:schemeClr val="dk2"/>
              </a:solidFill>
              <a:latin typeface="Meiryo"/>
              <a:ea typeface="Meiryo"/>
              <a:cs typeface="Meiryo"/>
              <a:sym typeface="Meiryo"/>
            </a:endParaRPr>
          </a:p>
        </p:txBody>
      </p:sp>
      <p:sp>
        <p:nvSpPr>
          <p:cNvPr id="748" name="Google Shape;748;p12"/>
          <p:cNvSpPr/>
          <p:nvPr/>
        </p:nvSpPr>
        <p:spPr>
          <a:xfrm>
            <a:off x="2817251" y="1239475"/>
            <a:ext cx="1854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㉑</a:t>
            </a:r>
            <a:endParaRPr sz="4800" b="1" i="0" u="none" strike="noStrike" cap="none">
              <a:solidFill>
                <a:srgbClr val="007BBB"/>
              </a:solidFill>
              <a:latin typeface="Meiryo"/>
              <a:ea typeface="Meiryo"/>
              <a:cs typeface="Meiryo"/>
              <a:sym typeface="Meiryo"/>
            </a:endParaRPr>
          </a:p>
        </p:txBody>
      </p:sp>
      <p:grpSp>
        <p:nvGrpSpPr>
          <p:cNvPr id="749" name="Google Shape;749;p12"/>
          <p:cNvGrpSpPr/>
          <p:nvPr/>
        </p:nvGrpSpPr>
        <p:grpSpPr>
          <a:xfrm>
            <a:off x="3162376" y="3936476"/>
            <a:ext cx="1163745" cy="872801"/>
            <a:chOff x="802588" y="3996201"/>
            <a:chExt cx="1163745" cy="872801"/>
          </a:xfrm>
        </p:grpSpPr>
        <p:pic>
          <p:nvPicPr>
            <p:cNvPr id="750" name="Google Shape;750;p12"/>
            <p:cNvPicPr preferRelativeResize="0"/>
            <p:nvPr/>
          </p:nvPicPr>
          <p:blipFill rotWithShape="1">
            <a:blip r:embed="rId3">
              <a:alphaModFix/>
            </a:blip>
            <a:srcRect/>
            <a:stretch/>
          </p:blipFill>
          <p:spPr>
            <a:xfrm>
              <a:off x="802588" y="3996201"/>
              <a:ext cx="1163745" cy="872801"/>
            </a:xfrm>
            <a:prstGeom prst="rect">
              <a:avLst/>
            </a:prstGeom>
            <a:noFill/>
            <a:ln>
              <a:noFill/>
            </a:ln>
          </p:spPr>
        </p:pic>
        <p:sp>
          <p:nvSpPr>
            <p:cNvPr id="751" name="Google Shape;751;p12"/>
            <p:cNvSpPr/>
            <p:nvPr/>
          </p:nvSpPr>
          <p:spPr>
            <a:xfrm>
              <a:off x="920050" y="4170500"/>
              <a:ext cx="928800" cy="524700"/>
            </a:xfrm>
            <a:prstGeom prst="rect">
              <a:avLst/>
            </a:prstGeom>
            <a:solidFill>
              <a:srgbClr val="007BBB">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12"/>
            <p:cNvSpPr txBox="1"/>
            <p:nvPr/>
          </p:nvSpPr>
          <p:spPr>
            <a:xfrm>
              <a:off x="1151125" y="4245425"/>
              <a:ext cx="47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Meiryo"/>
                  <a:ea typeface="Meiryo"/>
                  <a:cs typeface="Meiryo"/>
                  <a:sym typeface="Meiryo"/>
                </a:rPr>
                <a:t>PC</a:t>
              </a:r>
              <a:endParaRPr sz="1400" b="0" i="0" u="none" strike="noStrike" cap="none">
                <a:solidFill>
                  <a:srgbClr val="000000"/>
                </a:solidFill>
                <a:latin typeface="Meiryo"/>
                <a:ea typeface="Meiryo"/>
                <a:cs typeface="Meiryo"/>
                <a:sym typeface="Meiryo"/>
              </a:endParaRPr>
            </a:p>
          </p:txBody>
        </p:sp>
      </p:grpSp>
      <p:pic>
        <p:nvPicPr>
          <p:cNvPr id="753" name="Google Shape;753;p12"/>
          <p:cNvPicPr preferRelativeResize="0"/>
          <p:nvPr/>
        </p:nvPicPr>
        <p:blipFill rotWithShape="1">
          <a:blip r:embed="rId5">
            <a:alphaModFix/>
          </a:blip>
          <a:srcRect/>
          <a:stretch/>
        </p:blipFill>
        <p:spPr>
          <a:xfrm>
            <a:off x="2815815" y="2417999"/>
            <a:ext cx="1853999" cy="1032705"/>
          </a:xfrm>
          <a:prstGeom prst="rect">
            <a:avLst/>
          </a:prstGeom>
          <a:noFill/>
          <a:ln w="9525" cap="flat" cmpd="sng">
            <a:solidFill>
              <a:schemeClr val="accent1"/>
            </a:solidFill>
            <a:prstDash val="solid"/>
            <a:round/>
            <a:headEnd type="none" w="sm" len="sm"/>
            <a:tailEnd type="none" w="sm" len="sm"/>
          </a:ln>
        </p:spPr>
      </p:pic>
      <p:sp>
        <p:nvSpPr>
          <p:cNvPr id="754" name="Google Shape;754;p12"/>
          <p:cNvSpPr/>
          <p:nvPr/>
        </p:nvSpPr>
        <p:spPr>
          <a:xfrm>
            <a:off x="3568650" y="3307562"/>
            <a:ext cx="348300" cy="1266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12"/>
          <p:cNvSpPr/>
          <p:nvPr/>
        </p:nvSpPr>
        <p:spPr>
          <a:xfrm>
            <a:off x="2871150" y="3117050"/>
            <a:ext cx="1783200" cy="1266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12"/>
          <p:cNvSpPr txBox="1"/>
          <p:nvPr/>
        </p:nvSpPr>
        <p:spPr>
          <a:xfrm>
            <a:off x="1081663" y="3016175"/>
            <a:ext cx="1238100" cy="524700"/>
          </a:xfrm>
          <a:prstGeom prst="rect">
            <a:avLst/>
          </a:prstGeom>
          <a:solidFill>
            <a:srgbClr val="FFFFFF">
              <a:alpha val="73725"/>
            </a:srgbClr>
          </a:solidFill>
          <a:ln>
            <a:noFill/>
          </a:ln>
        </p:spPr>
        <p:txBody>
          <a:bodyPr spcFirstLastPara="1" wrap="square" lIns="18000" tIns="54000" rIns="18000" bIns="540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900" b="1" i="0" u="none" strike="noStrike" cap="none">
                <a:solidFill>
                  <a:srgbClr val="EE827C"/>
                </a:solidFill>
                <a:latin typeface="Meiryo"/>
                <a:ea typeface="Meiryo"/>
                <a:cs typeface="Meiryo"/>
                <a:sym typeface="Meiryo"/>
              </a:rPr>
              <a:t>このメールが届くまでに数日かかることがございます。</a:t>
            </a:r>
            <a:endParaRPr sz="900" b="1" i="0" u="none" strike="noStrike" cap="none">
              <a:solidFill>
                <a:srgbClr val="EE827C"/>
              </a:solidFill>
              <a:latin typeface="Meiryo"/>
              <a:ea typeface="Meiryo"/>
              <a:cs typeface="Meiryo"/>
              <a:sym typeface="Meiryo"/>
            </a:endParaRPr>
          </a:p>
        </p:txBody>
      </p:sp>
      <p:grpSp>
        <p:nvGrpSpPr>
          <p:cNvPr id="757" name="Google Shape;757;p12"/>
          <p:cNvGrpSpPr/>
          <p:nvPr/>
        </p:nvGrpSpPr>
        <p:grpSpPr>
          <a:xfrm>
            <a:off x="7403341" y="1117325"/>
            <a:ext cx="2093850" cy="5094600"/>
            <a:chOff x="2670100" y="1122950"/>
            <a:chExt cx="2093850" cy="5094600"/>
          </a:xfrm>
        </p:grpSpPr>
        <p:sp>
          <p:nvSpPr>
            <p:cNvPr id="758" name="Google Shape;758;p12"/>
            <p:cNvSpPr/>
            <p:nvPr/>
          </p:nvSpPr>
          <p:spPr>
            <a:xfrm>
              <a:off x="2675950"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2"/>
                  </a:solidFill>
                  <a:latin typeface="Meiryo"/>
                  <a:ea typeface="Meiryo"/>
                  <a:cs typeface="Meiryo"/>
                  <a:sym typeface="Meiryo"/>
                </a:rPr>
                <a:t>クレジットカード情報を入力し、ページ最下部の「確認画面へ進む」を押します。</a:t>
              </a:r>
              <a:endParaRPr sz="1200" b="0" i="0" u="none" strike="noStrike" cap="none" dirty="0">
                <a:solidFill>
                  <a:schemeClr val="dk2"/>
                </a:solidFill>
                <a:latin typeface="Meiryo"/>
                <a:ea typeface="Meiryo"/>
                <a:cs typeface="Meiryo"/>
                <a:sym typeface="Meiryo"/>
              </a:endParaRPr>
            </a:p>
          </p:txBody>
        </p:sp>
        <p:sp>
          <p:nvSpPr>
            <p:cNvPr id="759" name="Google Shape;759;p12"/>
            <p:cNvSpPr/>
            <p:nvPr/>
          </p:nvSpPr>
          <p:spPr>
            <a:xfrm>
              <a:off x="267010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㉓</a:t>
              </a:r>
              <a:endParaRPr sz="4800" b="1" i="0" u="none" strike="noStrike" cap="none">
                <a:solidFill>
                  <a:srgbClr val="007BBB"/>
                </a:solidFill>
                <a:latin typeface="Meiryo"/>
                <a:ea typeface="Meiryo"/>
                <a:cs typeface="Meiryo"/>
                <a:sym typeface="Meiryo"/>
              </a:endParaRPr>
            </a:p>
          </p:txBody>
        </p:sp>
        <p:grpSp>
          <p:nvGrpSpPr>
            <p:cNvPr id="760" name="Google Shape;760;p12"/>
            <p:cNvGrpSpPr/>
            <p:nvPr/>
          </p:nvGrpSpPr>
          <p:grpSpPr>
            <a:xfrm>
              <a:off x="3139550" y="3996201"/>
              <a:ext cx="1163745" cy="872801"/>
              <a:chOff x="802588" y="3996201"/>
              <a:chExt cx="1163745" cy="872801"/>
            </a:xfrm>
          </p:grpSpPr>
          <p:pic>
            <p:nvPicPr>
              <p:cNvPr id="761" name="Google Shape;761;p12"/>
              <p:cNvPicPr preferRelativeResize="0"/>
              <p:nvPr/>
            </p:nvPicPr>
            <p:blipFill rotWithShape="1">
              <a:blip r:embed="rId3">
                <a:alphaModFix/>
              </a:blip>
              <a:srcRect/>
              <a:stretch/>
            </p:blipFill>
            <p:spPr>
              <a:xfrm>
                <a:off x="802588" y="3996201"/>
                <a:ext cx="1163745" cy="872801"/>
              </a:xfrm>
              <a:prstGeom prst="rect">
                <a:avLst/>
              </a:prstGeom>
              <a:noFill/>
              <a:ln>
                <a:noFill/>
              </a:ln>
            </p:spPr>
          </p:pic>
          <p:sp>
            <p:nvSpPr>
              <p:cNvPr id="762" name="Google Shape;762;p12"/>
              <p:cNvSpPr/>
              <p:nvPr/>
            </p:nvSpPr>
            <p:spPr>
              <a:xfrm>
                <a:off x="920050" y="4170500"/>
                <a:ext cx="928800" cy="524700"/>
              </a:xfrm>
              <a:prstGeom prst="rect">
                <a:avLst/>
              </a:prstGeom>
              <a:solidFill>
                <a:srgbClr val="007BBB">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12"/>
              <p:cNvSpPr txBox="1"/>
              <p:nvPr/>
            </p:nvSpPr>
            <p:spPr>
              <a:xfrm>
                <a:off x="1151125" y="4245425"/>
                <a:ext cx="47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Meiryo"/>
                    <a:ea typeface="Meiryo"/>
                    <a:cs typeface="Meiryo"/>
                    <a:sym typeface="Meiryo"/>
                  </a:rPr>
                  <a:t>PC</a:t>
                </a:r>
                <a:endParaRPr sz="1400" b="0" i="0" u="none" strike="noStrike" cap="none">
                  <a:solidFill>
                    <a:srgbClr val="000000"/>
                  </a:solidFill>
                  <a:latin typeface="Meiryo"/>
                  <a:ea typeface="Meiryo"/>
                  <a:cs typeface="Meiryo"/>
                  <a:sym typeface="Meiryo"/>
                </a:endParaRPr>
              </a:p>
            </p:txBody>
          </p:sp>
        </p:grpSp>
        <p:pic>
          <p:nvPicPr>
            <p:cNvPr id="764" name="Google Shape;764;p12"/>
            <p:cNvPicPr preferRelativeResize="0"/>
            <p:nvPr/>
          </p:nvPicPr>
          <p:blipFill rotWithShape="1">
            <a:blip r:embed="rId6">
              <a:alphaModFix/>
            </a:blip>
            <a:srcRect l="4624" r="6603"/>
            <a:stretch/>
          </p:blipFill>
          <p:spPr>
            <a:xfrm>
              <a:off x="2820913" y="1981500"/>
              <a:ext cx="1440000" cy="1465201"/>
            </a:xfrm>
            <a:prstGeom prst="rect">
              <a:avLst/>
            </a:prstGeom>
            <a:noFill/>
            <a:ln w="9525" cap="flat" cmpd="sng">
              <a:solidFill>
                <a:srgbClr val="007BBB"/>
              </a:solidFill>
              <a:prstDash val="solid"/>
              <a:round/>
              <a:headEnd type="none" w="sm" len="sm"/>
              <a:tailEnd type="none" w="sm" len="sm"/>
            </a:ln>
          </p:spPr>
        </p:pic>
        <p:pic>
          <p:nvPicPr>
            <p:cNvPr id="765" name="Google Shape;765;p12"/>
            <p:cNvPicPr preferRelativeResize="0"/>
            <p:nvPr/>
          </p:nvPicPr>
          <p:blipFill rotWithShape="1">
            <a:blip r:embed="rId7">
              <a:alphaModFix/>
            </a:blip>
            <a:srcRect l="4702" t="34235" r="6059" b="19317"/>
            <a:stretch/>
          </p:blipFill>
          <p:spPr>
            <a:xfrm>
              <a:off x="3157638" y="3282600"/>
              <a:ext cx="1440000" cy="676276"/>
            </a:xfrm>
            <a:prstGeom prst="rect">
              <a:avLst/>
            </a:prstGeom>
            <a:noFill/>
            <a:ln w="9525" cap="flat" cmpd="sng">
              <a:solidFill>
                <a:srgbClr val="007BBB"/>
              </a:solidFill>
              <a:prstDash val="solid"/>
              <a:round/>
              <a:headEnd type="none" w="sm" len="sm"/>
              <a:tailEnd type="none" w="sm" len="sm"/>
            </a:ln>
          </p:spPr>
        </p:pic>
        <p:sp>
          <p:nvSpPr>
            <p:cNvPr id="766" name="Google Shape;766;p12"/>
            <p:cNvSpPr/>
            <p:nvPr/>
          </p:nvSpPr>
          <p:spPr>
            <a:xfrm>
              <a:off x="3864925" y="3818675"/>
              <a:ext cx="348300" cy="1266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67" name="Google Shape;767;p12"/>
          <p:cNvGrpSpPr/>
          <p:nvPr/>
        </p:nvGrpSpPr>
        <p:grpSpPr>
          <a:xfrm>
            <a:off x="5205725" y="1981500"/>
            <a:ext cx="1783101" cy="1905699"/>
            <a:chOff x="5205725" y="1981500"/>
            <a:chExt cx="1783101" cy="1905699"/>
          </a:xfrm>
        </p:grpSpPr>
        <p:grpSp>
          <p:nvGrpSpPr>
            <p:cNvPr id="768" name="Google Shape;768;p12"/>
            <p:cNvGrpSpPr/>
            <p:nvPr/>
          </p:nvGrpSpPr>
          <p:grpSpPr>
            <a:xfrm>
              <a:off x="5205725" y="1981500"/>
              <a:ext cx="1783101" cy="1905699"/>
              <a:chOff x="7571350" y="1981500"/>
              <a:chExt cx="1783101" cy="1905699"/>
            </a:xfrm>
          </p:grpSpPr>
          <p:pic>
            <p:nvPicPr>
              <p:cNvPr id="769" name="Google Shape;769;p12"/>
              <p:cNvPicPr preferRelativeResize="0"/>
              <p:nvPr/>
            </p:nvPicPr>
            <p:blipFill rotWithShape="1">
              <a:blip r:embed="rId8">
                <a:alphaModFix/>
              </a:blip>
              <a:srcRect l="778" r="719" b="9098"/>
              <a:stretch/>
            </p:blipFill>
            <p:spPr>
              <a:xfrm>
                <a:off x="7571350" y="1981500"/>
                <a:ext cx="1783101" cy="1905699"/>
              </a:xfrm>
              <a:prstGeom prst="rect">
                <a:avLst/>
              </a:prstGeom>
              <a:noFill/>
              <a:ln w="9525" cap="flat" cmpd="sng">
                <a:solidFill>
                  <a:schemeClr val="accent1"/>
                </a:solidFill>
                <a:prstDash val="solid"/>
                <a:round/>
                <a:headEnd type="none" w="sm" len="sm"/>
                <a:tailEnd type="none" w="sm" len="sm"/>
              </a:ln>
            </p:spPr>
          </p:pic>
          <p:sp>
            <p:nvSpPr>
              <p:cNvPr id="770" name="Google Shape;770;p12"/>
              <p:cNvSpPr/>
              <p:nvPr/>
            </p:nvSpPr>
            <p:spPr>
              <a:xfrm>
                <a:off x="8481937" y="3646033"/>
                <a:ext cx="368700" cy="1266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71" name="Google Shape;771;p12"/>
            <p:cNvSpPr/>
            <p:nvPr/>
          </p:nvSpPr>
          <p:spPr>
            <a:xfrm>
              <a:off x="5510450" y="3012650"/>
              <a:ext cx="419100" cy="3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13"/>
          <p:cNvSpPr/>
          <p:nvPr/>
        </p:nvSpPr>
        <p:spPr>
          <a:xfrm>
            <a:off x="347050"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ja-JP" sz="1200" b="0" i="0" u="none" strike="noStrike" cap="none">
                <a:solidFill>
                  <a:schemeClr val="dk2"/>
                </a:solidFill>
                <a:latin typeface="Meiryo"/>
                <a:ea typeface="Meiryo"/>
                <a:cs typeface="Meiryo"/>
                <a:sym typeface="Meiryo"/>
              </a:rPr>
              <a:t>確認画面が表示されるので、内容に問題がないかを確認します。</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Arial"/>
              <a:buNone/>
            </a:pPr>
            <a:r>
              <a:rPr lang="ja-JP" sz="1200" b="0" i="0" u="none" strike="noStrike" cap="none">
                <a:solidFill>
                  <a:schemeClr val="dk2"/>
                </a:solidFill>
                <a:latin typeface="Meiryo"/>
                <a:ea typeface="Meiryo"/>
                <a:cs typeface="Meiryo"/>
                <a:sym typeface="Meiryo"/>
              </a:rPr>
              <a:t>確認が完了したら、</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Arial"/>
              <a:buNone/>
            </a:pPr>
            <a:r>
              <a:rPr lang="ja-JP" sz="1200" b="0" i="0" u="none" strike="noStrike" cap="none">
                <a:solidFill>
                  <a:schemeClr val="dk2"/>
                </a:solidFill>
                <a:latin typeface="Meiryo"/>
                <a:ea typeface="Meiryo"/>
                <a:cs typeface="Meiryo"/>
                <a:sym typeface="Meiryo"/>
              </a:rPr>
              <a:t>「送信」を押します。</a:t>
            </a:r>
            <a:endParaRPr sz="1200" b="0" i="0" u="none" strike="noStrike" cap="none">
              <a:solidFill>
                <a:schemeClr val="dk2"/>
              </a:solidFill>
              <a:latin typeface="Meiryo"/>
              <a:ea typeface="Meiryo"/>
              <a:cs typeface="Meiryo"/>
              <a:sym typeface="Meiryo"/>
            </a:endParaRPr>
          </a:p>
        </p:txBody>
      </p:sp>
      <p:sp>
        <p:nvSpPr>
          <p:cNvPr id="778" name="Google Shape;778;p13"/>
          <p:cNvSpPr/>
          <p:nvPr/>
        </p:nvSpPr>
        <p:spPr>
          <a:xfrm>
            <a:off x="2706063" y="1122949"/>
            <a:ext cx="2085112" cy="554455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ja-JP" sz="1200" b="0" i="0" u="none" strike="noStrike" cap="none" dirty="0">
                <a:solidFill>
                  <a:schemeClr val="dk2"/>
                </a:solidFill>
                <a:latin typeface="Meiryo"/>
                <a:ea typeface="Meiryo"/>
                <a:cs typeface="Meiryo"/>
                <a:sym typeface="Meiryo"/>
              </a:rPr>
              <a:t>「送信完了」と表示されていることを確認します。</a:t>
            </a: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Arial"/>
              <a:buNone/>
            </a:pPr>
            <a:r>
              <a:rPr lang="ja-JP" sz="1200" b="0" i="0" u="none" strike="noStrike" cap="none" dirty="0">
                <a:solidFill>
                  <a:schemeClr val="dk2"/>
                </a:solidFill>
                <a:latin typeface="Meiryo"/>
                <a:ea typeface="Meiryo"/>
                <a:cs typeface="Meiryo"/>
                <a:sym typeface="Meiryo"/>
              </a:rPr>
              <a:t>手順は以上で終了です。</a:t>
            </a:r>
            <a:endParaRPr lang="en-US" altLang="ja-JP" sz="1200" b="0" i="0" u="none" strike="noStrike" cap="none" dirty="0">
              <a:solidFill>
                <a:schemeClr val="dk2"/>
              </a:solidFill>
              <a:latin typeface="Meiryo"/>
              <a:ea typeface="Meiryo"/>
              <a:cs typeface="Meiryo"/>
              <a:sym typeface="Meiryo"/>
            </a:endParaRPr>
          </a:p>
          <a:p>
            <a:pPr>
              <a:buSzPts val="1200"/>
            </a:pPr>
            <a:r>
              <a:rPr lang="en-US" altLang="ja-JP" sz="1000" b="1" dirty="0">
                <a:solidFill>
                  <a:srgbClr val="FF0000"/>
                </a:solidFill>
                <a:highlight>
                  <a:schemeClr val="lt1"/>
                </a:highlight>
                <a:latin typeface="Meiryo"/>
                <a:ea typeface="Meiryo"/>
                <a:cs typeface="Meiryo"/>
                <a:sym typeface="Meiryo"/>
              </a:rPr>
              <a:t>※</a:t>
            </a:r>
            <a:r>
              <a:rPr lang="ja-JP" altLang="en-US" sz="1000" b="1" dirty="0">
                <a:solidFill>
                  <a:srgbClr val="FF0000"/>
                </a:solidFill>
                <a:highlight>
                  <a:schemeClr val="lt1"/>
                </a:highlight>
                <a:latin typeface="Meiryo"/>
                <a:ea typeface="Meiryo"/>
                <a:cs typeface="Meiryo"/>
                <a:sym typeface="Meiryo"/>
              </a:rPr>
              <a:t>「送信完了」が表示されない場合、完了していない場合もありますのでご注意ください</a:t>
            </a:r>
            <a:r>
              <a:rPr lang="ja-JP" altLang="en-US" sz="1000" dirty="0">
                <a:solidFill>
                  <a:schemeClr val="tx1"/>
                </a:solidFill>
                <a:highlight>
                  <a:schemeClr val="lt1"/>
                </a:highlight>
                <a:latin typeface="Meiryo"/>
                <a:ea typeface="Meiryo"/>
                <a:cs typeface="Meiryo"/>
                <a:sym typeface="Meiryo"/>
              </a:rPr>
              <a:t>。</a:t>
            </a:r>
            <a:r>
              <a:rPr lang="ja-JP" altLang="ja-JP" sz="1000" dirty="0">
                <a:solidFill>
                  <a:schemeClr val="dk2"/>
                </a:solidFill>
                <a:latin typeface="Meiryo"/>
                <a:ea typeface="Meiryo"/>
                <a:cs typeface="Meiryo"/>
                <a:sym typeface="Meiryo"/>
              </a:rPr>
              <a:t> 完了</a:t>
            </a:r>
            <a:r>
              <a:rPr lang="ja-JP" altLang="en-US" sz="1000" dirty="0">
                <a:solidFill>
                  <a:schemeClr val="dk2"/>
                </a:solidFill>
                <a:latin typeface="Meiryo"/>
                <a:ea typeface="Meiryo"/>
                <a:cs typeface="Meiryo"/>
                <a:sym typeface="Meiryo"/>
              </a:rPr>
              <a:t>したかどうかは、「</a:t>
            </a:r>
            <a:r>
              <a:rPr lang="en-US" altLang="ja-JP" sz="1000" dirty="0">
                <a:solidFill>
                  <a:schemeClr val="dk2"/>
                </a:solidFill>
                <a:latin typeface="Meiryo"/>
                <a:ea typeface="Meiryo"/>
                <a:cs typeface="Meiryo"/>
                <a:sym typeface="Meiryo"/>
              </a:rPr>
              <a:t>【</a:t>
            </a:r>
            <a:r>
              <a:rPr lang="ja-JP" altLang="en-US" sz="1000" dirty="0">
                <a:solidFill>
                  <a:schemeClr val="dk2"/>
                </a:solidFill>
                <a:latin typeface="Meiryo"/>
                <a:ea typeface="Meiryo"/>
                <a:cs typeface="Meiryo"/>
                <a:sym typeface="Meiryo"/>
              </a:rPr>
              <a:t>重要</a:t>
            </a:r>
            <a:r>
              <a:rPr lang="en-US" altLang="ja-JP" sz="1000" dirty="0">
                <a:solidFill>
                  <a:schemeClr val="dk2"/>
                </a:solidFill>
                <a:latin typeface="Meiryo"/>
                <a:ea typeface="Meiryo"/>
                <a:cs typeface="Meiryo"/>
                <a:sym typeface="Meiryo"/>
              </a:rPr>
              <a:t>】</a:t>
            </a:r>
            <a:r>
              <a:rPr lang="ja-JP" altLang="en-US" sz="1000" dirty="0">
                <a:solidFill>
                  <a:schemeClr val="dk2"/>
                </a:solidFill>
                <a:latin typeface="Meiryo"/>
                <a:ea typeface="Meiryo"/>
                <a:cs typeface="Meiryo"/>
                <a:sym typeface="Meiryo"/>
              </a:rPr>
              <a:t>お支払い手続き完了のご案内」のメールが届いたかどうかでご確認ください。</a:t>
            </a:r>
            <a:endParaRPr sz="1200" b="0" i="0" u="none" strike="noStrike" cap="none" dirty="0">
              <a:solidFill>
                <a:schemeClr val="dk2"/>
              </a:solidFill>
              <a:latin typeface="Arial"/>
              <a:ea typeface="Arial"/>
              <a:cs typeface="Arial"/>
              <a:sym typeface="Arial"/>
            </a:endParaRPr>
          </a:p>
        </p:txBody>
      </p:sp>
      <p:sp>
        <p:nvSpPr>
          <p:cNvPr id="779" name="Google Shape;779;p13"/>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24</a:t>
            </a:fld>
            <a:endParaRPr/>
          </a:p>
        </p:txBody>
      </p:sp>
      <p:sp>
        <p:nvSpPr>
          <p:cNvPr id="780" name="Google Shape;780;p13"/>
          <p:cNvSpPr/>
          <p:nvPr/>
        </p:nvSpPr>
        <p:spPr>
          <a:xfrm>
            <a:off x="33755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㉔</a:t>
            </a:r>
            <a:endParaRPr sz="4800" b="1" i="0" u="none" strike="noStrike" cap="none">
              <a:solidFill>
                <a:srgbClr val="007BBB"/>
              </a:solidFill>
              <a:latin typeface="Meiryo"/>
              <a:ea typeface="Meiryo"/>
              <a:cs typeface="Meiryo"/>
              <a:sym typeface="Meiryo"/>
            </a:endParaRPr>
          </a:p>
        </p:txBody>
      </p:sp>
      <p:sp>
        <p:nvSpPr>
          <p:cNvPr id="781" name="Google Shape;781;p13"/>
          <p:cNvSpPr/>
          <p:nvPr/>
        </p:nvSpPr>
        <p:spPr>
          <a:xfrm>
            <a:off x="270317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㉕</a:t>
            </a:r>
            <a:endParaRPr sz="4800" b="1" i="0" u="none" strike="noStrike" cap="none">
              <a:solidFill>
                <a:srgbClr val="007BBB"/>
              </a:solidFill>
              <a:latin typeface="Meiryo"/>
              <a:ea typeface="Meiryo"/>
              <a:cs typeface="Meiryo"/>
              <a:sym typeface="Meiryo"/>
            </a:endParaRPr>
          </a:p>
        </p:txBody>
      </p:sp>
      <p:sp>
        <p:nvSpPr>
          <p:cNvPr id="782" name="Google Shape;782;p13"/>
          <p:cNvSpPr/>
          <p:nvPr/>
        </p:nvSpPr>
        <p:spPr>
          <a:xfrm rot="5400000">
            <a:off x="237325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13"/>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Autofit/>
          </a:bodyPr>
          <a:lstStyle/>
          <a:p>
            <a:pPr marL="0" lvl="0" indent="0" algn="l" rtl="0">
              <a:lnSpc>
                <a:spcPct val="100000"/>
              </a:lnSpc>
              <a:spcBef>
                <a:spcPts val="0"/>
              </a:spcBef>
              <a:spcAft>
                <a:spcPts val="0"/>
              </a:spcAft>
              <a:buSzPts val="990"/>
              <a:buNone/>
            </a:pPr>
            <a:r>
              <a:rPr lang="ja-JP" sz="2400"/>
              <a:t>05. 後日、メールにて通知されたURLにアクセスし、クレジットカード情報を入力して送信</a:t>
            </a:r>
            <a:endParaRPr sz="2400"/>
          </a:p>
        </p:txBody>
      </p:sp>
      <p:grpSp>
        <p:nvGrpSpPr>
          <p:cNvPr id="784" name="Google Shape;784;p13"/>
          <p:cNvGrpSpPr/>
          <p:nvPr/>
        </p:nvGrpSpPr>
        <p:grpSpPr>
          <a:xfrm>
            <a:off x="797213" y="3996201"/>
            <a:ext cx="1163745" cy="872801"/>
            <a:chOff x="802588" y="3996201"/>
            <a:chExt cx="1163745" cy="872801"/>
          </a:xfrm>
        </p:grpSpPr>
        <p:pic>
          <p:nvPicPr>
            <p:cNvPr id="785" name="Google Shape;785;p13"/>
            <p:cNvPicPr preferRelativeResize="0"/>
            <p:nvPr/>
          </p:nvPicPr>
          <p:blipFill rotWithShape="1">
            <a:blip r:embed="rId3">
              <a:alphaModFix/>
            </a:blip>
            <a:srcRect/>
            <a:stretch/>
          </p:blipFill>
          <p:spPr>
            <a:xfrm>
              <a:off x="802588" y="3996201"/>
              <a:ext cx="1163745" cy="872801"/>
            </a:xfrm>
            <a:prstGeom prst="rect">
              <a:avLst/>
            </a:prstGeom>
            <a:noFill/>
            <a:ln>
              <a:noFill/>
            </a:ln>
          </p:spPr>
        </p:pic>
        <p:sp>
          <p:nvSpPr>
            <p:cNvPr id="786" name="Google Shape;786;p13"/>
            <p:cNvSpPr/>
            <p:nvPr/>
          </p:nvSpPr>
          <p:spPr>
            <a:xfrm>
              <a:off x="920050" y="4170500"/>
              <a:ext cx="928800" cy="524700"/>
            </a:xfrm>
            <a:prstGeom prst="rect">
              <a:avLst/>
            </a:prstGeom>
            <a:solidFill>
              <a:srgbClr val="007BBB">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13"/>
            <p:cNvSpPr txBox="1"/>
            <p:nvPr/>
          </p:nvSpPr>
          <p:spPr>
            <a:xfrm>
              <a:off x="1151125" y="4245425"/>
              <a:ext cx="47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Meiryo"/>
                  <a:ea typeface="Meiryo"/>
                  <a:cs typeface="Meiryo"/>
                  <a:sym typeface="Meiryo"/>
                </a:rPr>
                <a:t>PC</a:t>
              </a:r>
              <a:endParaRPr sz="1400" b="0" i="0" u="none" strike="noStrike" cap="none">
                <a:solidFill>
                  <a:srgbClr val="000000"/>
                </a:solidFill>
                <a:latin typeface="Meiryo"/>
                <a:ea typeface="Meiryo"/>
                <a:cs typeface="Meiryo"/>
                <a:sym typeface="Meiryo"/>
              </a:endParaRPr>
            </a:p>
          </p:txBody>
        </p:sp>
      </p:grpSp>
      <p:grpSp>
        <p:nvGrpSpPr>
          <p:cNvPr id="788" name="Google Shape;788;p13"/>
          <p:cNvGrpSpPr/>
          <p:nvPr/>
        </p:nvGrpSpPr>
        <p:grpSpPr>
          <a:xfrm>
            <a:off x="3168188" y="3996201"/>
            <a:ext cx="1163745" cy="872801"/>
            <a:chOff x="802588" y="3996201"/>
            <a:chExt cx="1163745" cy="872801"/>
          </a:xfrm>
        </p:grpSpPr>
        <p:pic>
          <p:nvPicPr>
            <p:cNvPr id="789" name="Google Shape;789;p13"/>
            <p:cNvPicPr preferRelativeResize="0"/>
            <p:nvPr/>
          </p:nvPicPr>
          <p:blipFill rotWithShape="1">
            <a:blip r:embed="rId3">
              <a:alphaModFix/>
            </a:blip>
            <a:srcRect/>
            <a:stretch/>
          </p:blipFill>
          <p:spPr>
            <a:xfrm>
              <a:off x="802588" y="3996201"/>
              <a:ext cx="1163745" cy="872801"/>
            </a:xfrm>
            <a:prstGeom prst="rect">
              <a:avLst/>
            </a:prstGeom>
            <a:noFill/>
            <a:ln>
              <a:noFill/>
            </a:ln>
          </p:spPr>
        </p:pic>
        <p:sp>
          <p:nvSpPr>
            <p:cNvPr id="790" name="Google Shape;790;p13"/>
            <p:cNvSpPr/>
            <p:nvPr/>
          </p:nvSpPr>
          <p:spPr>
            <a:xfrm>
              <a:off x="920050" y="4170500"/>
              <a:ext cx="928800" cy="524700"/>
            </a:xfrm>
            <a:prstGeom prst="rect">
              <a:avLst/>
            </a:prstGeom>
            <a:solidFill>
              <a:srgbClr val="007BBB">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13"/>
            <p:cNvSpPr txBox="1"/>
            <p:nvPr/>
          </p:nvSpPr>
          <p:spPr>
            <a:xfrm>
              <a:off x="1151125" y="4245425"/>
              <a:ext cx="47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Meiryo"/>
                  <a:ea typeface="Meiryo"/>
                  <a:cs typeface="Meiryo"/>
                  <a:sym typeface="Meiryo"/>
                </a:rPr>
                <a:t>PC</a:t>
              </a:r>
              <a:endParaRPr sz="1400" b="0" i="0" u="none" strike="noStrike" cap="none">
                <a:solidFill>
                  <a:srgbClr val="000000"/>
                </a:solidFill>
                <a:latin typeface="Meiryo"/>
                <a:ea typeface="Meiryo"/>
                <a:cs typeface="Meiryo"/>
                <a:sym typeface="Meiryo"/>
              </a:endParaRPr>
            </a:p>
          </p:txBody>
        </p:sp>
      </p:grpSp>
      <p:pic>
        <p:nvPicPr>
          <p:cNvPr id="792" name="Google Shape;792;p13"/>
          <p:cNvPicPr preferRelativeResize="0"/>
          <p:nvPr/>
        </p:nvPicPr>
        <p:blipFill rotWithShape="1">
          <a:blip r:embed="rId4">
            <a:alphaModFix/>
          </a:blip>
          <a:srcRect t="8789"/>
          <a:stretch/>
        </p:blipFill>
        <p:spPr>
          <a:xfrm>
            <a:off x="496658" y="1900431"/>
            <a:ext cx="1802884" cy="1912619"/>
          </a:xfrm>
          <a:prstGeom prst="rect">
            <a:avLst/>
          </a:prstGeom>
          <a:noFill/>
          <a:ln w="9525" cap="flat" cmpd="sng">
            <a:solidFill>
              <a:schemeClr val="accent1"/>
            </a:solidFill>
            <a:prstDash val="solid"/>
            <a:round/>
            <a:headEnd type="none" w="sm" len="sm"/>
            <a:tailEnd type="none" w="sm" len="sm"/>
          </a:ln>
        </p:spPr>
      </p:pic>
      <p:pic>
        <p:nvPicPr>
          <p:cNvPr id="793" name="Google Shape;793;p13"/>
          <p:cNvPicPr preferRelativeResize="0"/>
          <p:nvPr/>
        </p:nvPicPr>
        <p:blipFill rotWithShape="1">
          <a:blip r:embed="rId5">
            <a:alphaModFix/>
          </a:blip>
          <a:srcRect/>
          <a:stretch/>
        </p:blipFill>
        <p:spPr>
          <a:xfrm>
            <a:off x="2872307" y="1897588"/>
            <a:ext cx="1760437" cy="1915463"/>
          </a:xfrm>
          <a:prstGeom prst="rect">
            <a:avLst/>
          </a:prstGeom>
          <a:noFill/>
          <a:ln w="9525" cap="flat" cmpd="sng">
            <a:solidFill>
              <a:schemeClr val="accent1"/>
            </a:solidFill>
            <a:prstDash val="solid"/>
            <a:round/>
            <a:headEnd type="none" w="sm" len="sm"/>
            <a:tailEnd type="none" w="sm" len="sm"/>
          </a:ln>
        </p:spPr>
      </p:pic>
      <p:sp>
        <p:nvSpPr>
          <p:cNvPr id="794" name="Google Shape;794;p13"/>
          <p:cNvSpPr/>
          <p:nvPr/>
        </p:nvSpPr>
        <p:spPr>
          <a:xfrm>
            <a:off x="1612650" y="3379500"/>
            <a:ext cx="280800" cy="1320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13"/>
          <p:cNvSpPr/>
          <p:nvPr/>
        </p:nvSpPr>
        <p:spPr>
          <a:xfrm>
            <a:off x="2963558" y="2291797"/>
            <a:ext cx="348300" cy="1266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3"/>
          <p:cNvSpPr/>
          <p:nvPr/>
        </p:nvSpPr>
        <p:spPr>
          <a:xfrm>
            <a:off x="276225" y="1122950"/>
            <a:ext cx="1666200" cy="5094600"/>
          </a:xfrm>
          <a:prstGeom prst="roundRect">
            <a:avLst>
              <a:gd name="adj" fmla="val 6635"/>
            </a:avLst>
          </a:prstGeom>
          <a:solidFill>
            <a:srgbClr val="E5F6FF"/>
          </a:solidFill>
          <a:ln>
            <a:noFill/>
          </a:ln>
        </p:spPr>
        <p:txBody>
          <a:bodyPr spcFirstLastPara="1" wrap="square" lIns="144000" tIns="3780000" rIns="144000" bIns="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ja-JP" sz="1300" b="0" i="0" u="none" strike="noStrike" cap="none">
                <a:solidFill>
                  <a:schemeClr val="dk2"/>
                </a:solidFill>
                <a:latin typeface="Meiryo"/>
                <a:ea typeface="Meiryo"/>
                <a:cs typeface="Meiryo"/>
                <a:sym typeface="Meiryo"/>
              </a:rPr>
              <a:t>電子申請システム（LoGoフォーム）へアクセス</a:t>
            </a:r>
            <a:endParaRPr sz="1300" b="0" i="0" u="none" strike="noStrike" cap="none">
              <a:solidFill>
                <a:srgbClr val="000000"/>
              </a:solidFill>
              <a:latin typeface="Meiryo"/>
              <a:ea typeface="Meiryo"/>
              <a:cs typeface="Meiryo"/>
              <a:sym typeface="Meiryo"/>
            </a:endParaRPr>
          </a:p>
        </p:txBody>
      </p:sp>
      <p:sp>
        <p:nvSpPr>
          <p:cNvPr id="127" name="Google Shape;127;p3"/>
          <p:cNvSpPr/>
          <p:nvPr/>
        </p:nvSpPr>
        <p:spPr>
          <a:xfrm>
            <a:off x="2183191" y="1122950"/>
            <a:ext cx="1666200" cy="5094600"/>
          </a:xfrm>
          <a:prstGeom prst="roundRect">
            <a:avLst>
              <a:gd name="adj" fmla="val 6635"/>
            </a:avLst>
          </a:prstGeom>
          <a:solidFill>
            <a:srgbClr val="E5F6FF"/>
          </a:solidFill>
          <a:ln>
            <a:noFill/>
          </a:ln>
        </p:spPr>
        <p:txBody>
          <a:bodyPr spcFirstLastPara="1" wrap="square" lIns="144000" tIns="3780000" rIns="144000" bIns="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ja-JP" sz="1300" b="0" i="0" u="none" strike="noStrike" cap="none">
                <a:solidFill>
                  <a:schemeClr val="dk2"/>
                </a:solidFill>
                <a:latin typeface="Meiryo"/>
                <a:ea typeface="Meiryo"/>
                <a:cs typeface="Meiryo"/>
                <a:sym typeface="Meiryo"/>
              </a:rPr>
              <a:t>「xIDアプリ」を利用して本人確認（xID認証）を実施</a:t>
            </a:r>
            <a:endParaRPr sz="1300" b="0" i="0" u="none" strike="noStrike" cap="none">
              <a:solidFill>
                <a:schemeClr val="dk2"/>
              </a:solidFill>
              <a:latin typeface="Meiryo"/>
              <a:ea typeface="Meiryo"/>
              <a:cs typeface="Meiryo"/>
              <a:sym typeface="Meiryo"/>
            </a:endParaRPr>
          </a:p>
        </p:txBody>
      </p:sp>
      <p:sp>
        <p:nvSpPr>
          <p:cNvPr id="128" name="Google Shape;128;p3"/>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SzPts val="3300"/>
              <a:buNone/>
            </a:pPr>
            <a:r>
              <a:rPr lang="ja-JP"/>
              <a:t>システムご利用の流れ</a:t>
            </a:r>
            <a:endParaRPr/>
          </a:p>
        </p:txBody>
      </p:sp>
      <p:pic>
        <p:nvPicPr>
          <p:cNvPr id="129" name="Google Shape;129;p3"/>
          <p:cNvPicPr preferRelativeResize="0"/>
          <p:nvPr/>
        </p:nvPicPr>
        <p:blipFill rotWithShape="1">
          <a:blip r:embed="rId3">
            <a:alphaModFix/>
          </a:blip>
          <a:srcRect l="13252" r="13001"/>
          <a:stretch/>
        </p:blipFill>
        <p:spPr>
          <a:xfrm>
            <a:off x="2256238" y="2661894"/>
            <a:ext cx="1496975" cy="1465950"/>
          </a:xfrm>
          <a:prstGeom prst="rect">
            <a:avLst/>
          </a:prstGeom>
          <a:noFill/>
          <a:ln>
            <a:noFill/>
          </a:ln>
        </p:spPr>
      </p:pic>
      <p:grpSp>
        <p:nvGrpSpPr>
          <p:cNvPr id="130" name="Google Shape;130;p3"/>
          <p:cNvGrpSpPr/>
          <p:nvPr/>
        </p:nvGrpSpPr>
        <p:grpSpPr>
          <a:xfrm>
            <a:off x="589403" y="2267015"/>
            <a:ext cx="1039845" cy="2255710"/>
            <a:chOff x="679405" y="2601199"/>
            <a:chExt cx="1159635" cy="2371685"/>
          </a:xfrm>
        </p:grpSpPr>
        <p:pic>
          <p:nvPicPr>
            <p:cNvPr id="131" name="Google Shape;131;p3"/>
            <p:cNvPicPr preferRelativeResize="0"/>
            <p:nvPr/>
          </p:nvPicPr>
          <p:blipFill rotWithShape="1">
            <a:blip r:embed="rId4">
              <a:alphaModFix/>
            </a:blip>
            <a:srcRect/>
            <a:stretch/>
          </p:blipFill>
          <p:spPr>
            <a:xfrm>
              <a:off x="679405" y="2601199"/>
              <a:ext cx="1159635" cy="2371685"/>
            </a:xfrm>
            <a:prstGeom prst="rect">
              <a:avLst/>
            </a:prstGeom>
            <a:noFill/>
            <a:ln>
              <a:noFill/>
            </a:ln>
          </p:spPr>
        </p:pic>
        <p:pic>
          <p:nvPicPr>
            <p:cNvPr id="132" name="Google Shape;132;p3" descr="グラフィカル ユーザー インターフェイス, アプリケーション, Teams&#10;&#10;自動的に生成された説明"/>
            <p:cNvPicPr preferRelativeResize="0"/>
            <p:nvPr/>
          </p:nvPicPr>
          <p:blipFill rotWithShape="1">
            <a:blip r:embed="rId5">
              <a:alphaModFix/>
            </a:blip>
            <a:srcRect/>
            <a:stretch/>
          </p:blipFill>
          <p:spPr>
            <a:xfrm>
              <a:off x="759578" y="2887168"/>
              <a:ext cx="999297" cy="1799754"/>
            </a:xfrm>
            <a:prstGeom prst="rect">
              <a:avLst/>
            </a:prstGeom>
            <a:noFill/>
            <a:ln>
              <a:noFill/>
            </a:ln>
          </p:spPr>
        </p:pic>
      </p:grpSp>
      <p:sp>
        <p:nvSpPr>
          <p:cNvPr id="133" name="Google Shape;133;p3"/>
          <p:cNvSpPr/>
          <p:nvPr/>
        </p:nvSpPr>
        <p:spPr>
          <a:xfrm>
            <a:off x="276225" y="1391250"/>
            <a:ext cx="16662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①</a:t>
            </a:r>
            <a:endParaRPr sz="4800" b="1" i="0" u="none" strike="noStrike" cap="none">
              <a:solidFill>
                <a:srgbClr val="007BBB"/>
              </a:solidFill>
              <a:latin typeface="Meiryo"/>
              <a:ea typeface="Meiryo"/>
              <a:cs typeface="Meiryo"/>
              <a:sym typeface="Meiryo"/>
            </a:endParaRPr>
          </a:p>
        </p:txBody>
      </p:sp>
      <p:sp>
        <p:nvSpPr>
          <p:cNvPr id="134" name="Google Shape;134;p3"/>
          <p:cNvSpPr/>
          <p:nvPr/>
        </p:nvSpPr>
        <p:spPr>
          <a:xfrm>
            <a:off x="2171625" y="1391250"/>
            <a:ext cx="16662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②</a:t>
            </a:r>
            <a:endParaRPr sz="4800" b="1" i="0" u="none" strike="noStrike" cap="none">
              <a:solidFill>
                <a:srgbClr val="007BBB"/>
              </a:solidFill>
              <a:latin typeface="Meiryo"/>
              <a:ea typeface="Meiryo"/>
              <a:cs typeface="Meiryo"/>
              <a:sym typeface="Meiryo"/>
            </a:endParaRPr>
          </a:p>
        </p:txBody>
      </p:sp>
      <p:sp>
        <p:nvSpPr>
          <p:cNvPr id="135" name="Google Shape;135;p3"/>
          <p:cNvSpPr/>
          <p:nvPr/>
        </p:nvSpPr>
        <p:spPr>
          <a:xfrm>
            <a:off x="4090156" y="1122950"/>
            <a:ext cx="1657800" cy="5094600"/>
          </a:xfrm>
          <a:prstGeom prst="roundRect">
            <a:avLst>
              <a:gd name="adj" fmla="val 6635"/>
            </a:avLst>
          </a:prstGeom>
          <a:solidFill>
            <a:srgbClr val="E5F6FF"/>
          </a:solidFill>
          <a:ln>
            <a:noFill/>
          </a:ln>
        </p:spPr>
        <p:txBody>
          <a:bodyPr spcFirstLastPara="1" wrap="square" lIns="144000" tIns="3780000" rIns="144000" bIns="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ja-JP" sz="1300" b="0" i="0" u="none" strike="noStrike" cap="none" dirty="0">
                <a:solidFill>
                  <a:schemeClr val="dk2"/>
                </a:solidFill>
                <a:latin typeface="Meiryo"/>
                <a:ea typeface="Meiryo"/>
                <a:cs typeface="Meiryo"/>
                <a:sym typeface="Meiryo"/>
              </a:rPr>
              <a:t>入力フォームへ申請内容を入力して、確定前金額を確認後、送信</a:t>
            </a:r>
            <a:endParaRPr sz="13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chemeClr val="dk2"/>
              </a:solidFill>
              <a:latin typeface="Meiryo"/>
              <a:ea typeface="Meiryo"/>
              <a:cs typeface="Meiryo"/>
              <a:sym typeface="Meiryo"/>
            </a:endParaRPr>
          </a:p>
        </p:txBody>
      </p:sp>
      <p:sp>
        <p:nvSpPr>
          <p:cNvPr id="136" name="Google Shape;136;p3"/>
          <p:cNvSpPr/>
          <p:nvPr/>
        </p:nvSpPr>
        <p:spPr>
          <a:xfrm>
            <a:off x="4080075" y="1391250"/>
            <a:ext cx="16662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➂</a:t>
            </a:r>
            <a:endParaRPr sz="4800" b="1" i="0" u="none" strike="noStrike" cap="none">
              <a:solidFill>
                <a:srgbClr val="007BBB"/>
              </a:solidFill>
              <a:latin typeface="Meiryo"/>
              <a:ea typeface="Meiryo"/>
              <a:cs typeface="Meiryo"/>
              <a:sym typeface="Meiryo"/>
            </a:endParaRPr>
          </a:p>
        </p:txBody>
      </p:sp>
      <p:sp>
        <p:nvSpPr>
          <p:cNvPr id="137" name="Google Shape;137;p3"/>
          <p:cNvSpPr/>
          <p:nvPr/>
        </p:nvSpPr>
        <p:spPr>
          <a:xfrm rot="5400000">
            <a:off x="1883375" y="3569900"/>
            <a:ext cx="316800" cy="200700"/>
          </a:xfrm>
          <a:prstGeom prst="triangle">
            <a:avLst>
              <a:gd name="adj" fmla="val 52831"/>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3"/>
          <p:cNvSpPr/>
          <p:nvPr/>
        </p:nvSpPr>
        <p:spPr>
          <a:xfrm rot="5400000">
            <a:off x="3789750" y="356195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3"/>
          <p:cNvSpPr/>
          <p:nvPr/>
        </p:nvSpPr>
        <p:spPr>
          <a:xfrm rot="5400000">
            <a:off x="701457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3"/>
          <p:cNvSpPr/>
          <p:nvPr/>
        </p:nvSpPr>
        <p:spPr>
          <a:xfrm>
            <a:off x="7887225" y="1122950"/>
            <a:ext cx="1757700" cy="5094600"/>
          </a:xfrm>
          <a:prstGeom prst="roundRect">
            <a:avLst>
              <a:gd name="adj" fmla="val 6635"/>
            </a:avLst>
          </a:prstGeom>
          <a:solidFill>
            <a:srgbClr val="E5F6FF"/>
          </a:solidFill>
          <a:ln>
            <a:noFill/>
          </a:ln>
        </p:spPr>
        <p:txBody>
          <a:bodyPr spcFirstLastPara="1" wrap="square" lIns="144000" tIns="3780000" rIns="14400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ja-JP" sz="1300" b="0" i="0" u="none" strike="noStrike" cap="none" dirty="0">
                <a:solidFill>
                  <a:schemeClr val="dk2"/>
                </a:solidFill>
                <a:latin typeface="Meiryo"/>
                <a:ea typeface="Meiryo"/>
                <a:cs typeface="Meiryo"/>
                <a:sym typeface="Meiryo"/>
              </a:rPr>
              <a:t>後日送られてくるメールから確定金額を確認し、クレジットカード情報を入力して送信</a:t>
            </a:r>
            <a:endParaRPr sz="1300" b="0" i="0" u="none" strike="noStrike" cap="none" dirty="0">
              <a:solidFill>
                <a:schemeClr val="dk2"/>
              </a:solidFill>
              <a:latin typeface="Meiryo"/>
              <a:ea typeface="Meiryo"/>
              <a:cs typeface="Meiryo"/>
              <a:sym typeface="Meiryo"/>
            </a:endParaRPr>
          </a:p>
        </p:txBody>
      </p:sp>
      <p:sp>
        <p:nvSpPr>
          <p:cNvPr id="141" name="Google Shape;141;p3"/>
          <p:cNvSpPr/>
          <p:nvPr/>
        </p:nvSpPr>
        <p:spPr>
          <a:xfrm>
            <a:off x="7887225" y="1395175"/>
            <a:ext cx="1748700" cy="575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⑤</a:t>
            </a:r>
            <a:endParaRPr sz="4800" b="1" i="0" u="none" strike="noStrike" cap="none">
              <a:solidFill>
                <a:srgbClr val="007BBB"/>
              </a:solidFill>
              <a:latin typeface="Meiryo"/>
              <a:ea typeface="Meiryo"/>
              <a:cs typeface="Meiryo"/>
              <a:sym typeface="Meiryo"/>
            </a:endParaRPr>
          </a:p>
        </p:txBody>
      </p:sp>
      <p:grpSp>
        <p:nvGrpSpPr>
          <p:cNvPr id="142" name="Google Shape;142;p3"/>
          <p:cNvGrpSpPr/>
          <p:nvPr/>
        </p:nvGrpSpPr>
        <p:grpSpPr>
          <a:xfrm>
            <a:off x="8206312" y="2266907"/>
            <a:ext cx="1123551" cy="2255588"/>
            <a:chOff x="5981634" y="2690899"/>
            <a:chExt cx="1344604" cy="2557067"/>
          </a:xfrm>
        </p:grpSpPr>
        <p:sp>
          <p:nvSpPr>
            <p:cNvPr id="143" name="Google Shape;143;p3"/>
            <p:cNvSpPr/>
            <p:nvPr/>
          </p:nvSpPr>
          <p:spPr>
            <a:xfrm>
              <a:off x="6176725" y="3767545"/>
              <a:ext cx="600000" cy="456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44" name="Google Shape;144;p3"/>
            <p:cNvPicPr preferRelativeResize="0"/>
            <p:nvPr/>
          </p:nvPicPr>
          <p:blipFill rotWithShape="1">
            <a:blip r:embed="rId6">
              <a:alphaModFix/>
            </a:blip>
            <a:srcRect b="21222"/>
            <a:stretch/>
          </p:blipFill>
          <p:spPr>
            <a:xfrm>
              <a:off x="6024959" y="2972471"/>
              <a:ext cx="1257985" cy="2167841"/>
            </a:xfrm>
            <a:prstGeom prst="rect">
              <a:avLst/>
            </a:prstGeom>
            <a:noFill/>
            <a:ln>
              <a:noFill/>
            </a:ln>
          </p:spPr>
        </p:pic>
        <p:pic>
          <p:nvPicPr>
            <p:cNvPr id="145" name="Google Shape;145;p3"/>
            <p:cNvPicPr preferRelativeResize="0"/>
            <p:nvPr/>
          </p:nvPicPr>
          <p:blipFill rotWithShape="1">
            <a:blip r:embed="rId4">
              <a:alphaModFix/>
            </a:blip>
            <a:srcRect/>
            <a:stretch/>
          </p:blipFill>
          <p:spPr>
            <a:xfrm>
              <a:off x="5981634" y="2690899"/>
              <a:ext cx="1344604" cy="2557067"/>
            </a:xfrm>
            <a:prstGeom prst="rect">
              <a:avLst/>
            </a:prstGeom>
            <a:noFill/>
            <a:ln>
              <a:noFill/>
            </a:ln>
          </p:spPr>
        </p:pic>
      </p:grpSp>
      <p:sp>
        <p:nvSpPr>
          <p:cNvPr id="146" name="Google Shape;146;p3"/>
          <p:cNvSpPr/>
          <p:nvPr/>
        </p:nvSpPr>
        <p:spPr>
          <a:xfrm>
            <a:off x="5988691" y="1122950"/>
            <a:ext cx="1657800" cy="5094600"/>
          </a:xfrm>
          <a:prstGeom prst="roundRect">
            <a:avLst>
              <a:gd name="adj" fmla="val 6635"/>
            </a:avLst>
          </a:prstGeom>
          <a:solidFill>
            <a:srgbClr val="E5F6FF"/>
          </a:solidFill>
          <a:ln>
            <a:noFill/>
          </a:ln>
        </p:spPr>
        <p:txBody>
          <a:bodyPr spcFirstLastPara="1" wrap="square" lIns="144000" tIns="3780000" rIns="144000" bIns="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ja-JP" sz="1300" b="0" i="0" u="none" strike="noStrike" cap="none" dirty="0">
                <a:solidFill>
                  <a:schemeClr val="dk2"/>
                </a:solidFill>
                <a:latin typeface="Meiryo"/>
                <a:ea typeface="Meiryo"/>
                <a:cs typeface="Meiryo"/>
                <a:sym typeface="Meiryo"/>
              </a:rPr>
              <a:t>「xIDアプリ」を利用してマイナンバーを使った公的個人認証を実施</a:t>
            </a:r>
            <a:endParaRPr sz="1300" b="0" i="0" u="none" strike="noStrike" cap="none" dirty="0">
              <a:solidFill>
                <a:schemeClr val="dk2"/>
              </a:solidFill>
              <a:latin typeface="Meiryo"/>
              <a:ea typeface="Meiryo"/>
              <a:cs typeface="Meiryo"/>
              <a:sym typeface="Meiryo"/>
            </a:endParaRPr>
          </a:p>
        </p:txBody>
      </p:sp>
      <p:pic>
        <p:nvPicPr>
          <p:cNvPr id="147" name="Google Shape;147;p3" descr="https://lh6.googleusercontent.com/wz25WC7S_rwn_ybB0gg3TEYrOx7LHaRjQ5iwPWmjEu_vOZc-95XyMplPvyaTjVowHnBUMZwzPfS-p9gtslrIW6d4ZcBMCh73wcweCdagNtHWAKdoQ5bIrNbK_G50EgW55k2Xfr6X"/>
          <p:cNvPicPr preferRelativeResize="0"/>
          <p:nvPr/>
        </p:nvPicPr>
        <p:blipFill rotWithShape="1">
          <a:blip r:embed="rId7">
            <a:alphaModFix/>
          </a:blip>
          <a:srcRect/>
          <a:stretch/>
        </p:blipFill>
        <p:spPr>
          <a:xfrm>
            <a:off x="5988700" y="2809059"/>
            <a:ext cx="1666200" cy="1239879"/>
          </a:xfrm>
          <a:prstGeom prst="rect">
            <a:avLst/>
          </a:prstGeom>
          <a:noFill/>
          <a:ln>
            <a:noFill/>
          </a:ln>
        </p:spPr>
      </p:pic>
      <p:sp>
        <p:nvSpPr>
          <p:cNvPr id="148" name="Google Shape;148;p3"/>
          <p:cNvSpPr/>
          <p:nvPr/>
        </p:nvSpPr>
        <p:spPr>
          <a:xfrm>
            <a:off x="5988550" y="1391250"/>
            <a:ext cx="16578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④</a:t>
            </a:r>
            <a:endParaRPr sz="4800" b="1" i="0" u="none" strike="noStrike" cap="none">
              <a:solidFill>
                <a:srgbClr val="007BBB"/>
              </a:solidFill>
              <a:latin typeface="Meiryo"/>
              <a:ea typeface="Meiryo"/>
              <a:cs typeface="Meiryo"/>
              <a:sym typeface="Meiryo"/>
            </a:endParaRPr>
          </a:p>
        </p:txBody>
      </p:sp>
      <p:sp>
        <p:nvSpPr>
          <p:cNvPr id="149" name="Google Shape;149;p3"/>
          <p:cNvSpPr/>
          <p:nvPr/>
        </p:nvSpPr>
        <p:spPr>
          <a:xfrm rot="5400000">
            <a:off x="5687150" y="356195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3"/>
          <p:cNvSpPr/>
          <p:nvPr/>
        </p:nvSpPr>
        <p:spPr>
          <a:xfrm rot="5400000">
            <a:off x="7584550" y="356195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1" name="Google Shape;151;p3"/>
          <p:cNvPicPr preferRelativeResize="0"/>
          <p:nvPr/>
        </p:nvPicPr>
        <p:blipFill rotWithShape="1">
          <a:blip r:embed="rId8">
            <a:alphaModFix/>
          </a:blip>
          <a:srcRect l="882" t="9860" b="9"/>
          <a:stretch/>
        </p:blipFill>
        <p:spPr>
          <a:xfrm>
            <a:off x="4465600" y="2480037"/>
            <a:ext cx="932500" cy="1701076"/>
          </a:xfrm>
          <a:prstGeom prst="rect">
            <a:avLst/>
          </a:prstGeom>
          <a:noFill/>
          <a:ln>
            <a:noFill/>
          </a:ln>
        </p:spPr>
      </p:pic>
      <p:pic>
        <p:nvPicPr>
          <p:cNvPr id="152" name="Google Shape;152;p3"/>
          <p:cNvPicPr preferRelativeResize="0"/>
          <p:nvPr/>
        </p:nvPicPr>
        <p:blipFill rotWithShape="1">
          <a:blip r:embed="rId4">
            <a:alphaModFix/>
          </a:blip>
          <a:srcRect/>
          <a:stretch/>
        </p:blipFill>
        <p:spPr>
          <a:xfrm>
            <a:off x="4389053" y="2267015"/>
            <a:ext cx="1039845" cy="2255709"/>
          </a:xfrm>
          <a:prstGeom prst="rect">
            <a:avLst/>
          </a:prstGeom>
          <a:noFill/>
          <a:ln>
            <a:noFill/>
          </a:ln>
        </p:spPr>
      </p:pic>
      <p:sp>
        <p:nvSpPr>
          <p:cNvPr id="153" name="Google Shape;153;p3"/>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f3bb6fad3e_0_14"/>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SzPts val="3300"/>
              <a:buNone/>
            </a:pPr>
            <a:r>
              <a:rPr lang="ja-JP"/>
              <a:t>目次</a:t>
            </a:r>
            <a:endParaRPr/>
          </a:p>
        </p:txBody>
      </p:sp>
      <p:sp>
        <p:nvSpPr>
          <p:cNvPr id="160" name="Google Shape;160;gf3bb6fad3e_0_14"/>
          <p:cNvSpPr txBox="1">
            <a:spLocks noGrp="1"/>
          </p:cNvSpPr>
          <p:nvPr>
            <p:ph type="body" idx="1"/>
          </p:nvPr>
        </p:nvSpPr>
        <p:spPr>
          <a:xfrm>
            <a:off x="337675" y="1151399"/>
            <a:ext cx="9230700" cy="5200200"/>
          </a:xfrm>
          <a:prstGeom prst="rect">
            <a:avLst/>
          </a:prstGeom>
          <a:noFill/>
          <a:ln>
            <a:noFill/>
          </a:ln>
        </p:spPr>
        <p:txBody>
          <a:bodyPr spcFirstLastPara="1" wrap="square" lIns="106650" tIns="106650" rIns="106650" bIns="106650" anchor="t" anchorCtr="0">
            <a:normAutofit lnSpcReduction="10000"/>
          </a:bodyPr>
          <a:lstStyle/>
          <a:p>
            <a:pPr marL="0" lvl="0" indent="0" algn="l" rtl="0">
              <a:lnSpc>
                <a:spcPct val="115000"/>
              </a:lnSpc>
              <a:spcBef>
                <a:spcPts val="0"/>
              </a:spcBef>
              <a:spcAft>
                <a:spcPts val="0"/>
              </a:spcAft>
              <a:buSzPts val="2270"/>
              <a:buNone/>
            </a:pPr>
            <a:r>
              <a:rPr lang="ja-JP" sz="2400" dirty="0"/>
              <a:t>オンライン申請の方法には以下の２つの方法があります。</a:t>
            </a:r>
            <a:endParaRPr sz="2400" dirty="0"/>
          </a:p>
          <a:p>
            <a:pPr marL="0" lvl="0" indent="0" algn="l" rtl="0">
              <a:lnSpc>
                <a:spcPct val="115000"/>
              </a:lnSpc>
              <a:spcBef>
                <a:spcPts val="0"/>
              </a:spcBef>
              <a:spcAft>
                <a:spcPts val="0"/>
              </a:spcAft>
              <a:buSzPts val="2270"/>
              <a:buNone/>
            </a:pPr>
            <a:endParaRPr sz="2400" dirty="0"/>
          </a:p>
          <a:p>
            <a:pPr marL="0" lvl="0" indent="0" algn="l" rtl="0">
              <a:lnSpc>
                <a:spcPct val="115000"/>
              </a:lnSpc>
              <a:spcBef>
                <a:spcPts val="0"/>
              </a:spcBef>
              <a:spcAft>
                <a:spcPts val="0"/>
              </a:spcAft>
              <a:buSzPts val="2270"/>
              <a:buNone/>
            </a:pPr>
            <a:r>
              <a:rPr lang="ja-JP" sz="1900" dirty="0">
                <a:solidFill>
                  <a:srgbClr val="007BBB"/>
                </a:solidFill>
              </a:rPr>
              <a:t>スマートフォンのみでフォーム入力と認証をする方法</a:t>
            </a:r>
            <a:endParaRPr sz="1900" dirty="0">
              <a:solidFill>
                <a:srgbClr val="007BBB"/>
              </a:solidFill>
            </a:endParaRPr>
          </a:p>
          <a:p>
            <a:pPr marL="0" lvl="0" indent="0" algn="l" rtl="0">
              <a:lnSpc>
                <a:spcPct val="115000"/>
              </a:lnSpc>
              <a:spcBef>
                <a:spcPts val="0"/>
              </a:spcBef>
              <a:spcAft>
                <a:spcPts val="0"/>
              </a:spcAft>
              <a:buSzPts val="2270"/>
              <a:buNone/>
            </a:pPr>
            <a:endParaRPr sz="2400" dirty="0"/>
          </a:p>
          <a:p>
            <a:pPr marL="0" lvl="0" indent="0" algn="l" rtl="0">
              <a:lnSpc>
                <a:spcPct val="115000"/>
              </a:lnSpc>
              <a:spcBef>
                <a:spcPts val="0"/>
              </a:spcBef>
              <a:spcAft>
                <a:spcPts val="0"/>
              </a:spcAft>
              <a:buSzPts val="2270"/>
              <a:buNone/>
            </a:pPr>
            <a:endParaRPr sz="2400" dirty="0"/>
          </a:p>
          <a:p>
            <a:pPr marL="0" lvl="0" indent="0" algn="l" rtl="0">
              <a:lnSpc>
                <a:spcPct val="115000"/>
              </a:lnSpc>
              <a:spcBef>
                <a:spcPts val="0"/>
              </a:spcBef>
              <a:spcAft>
                <a:spcPts val="0"/>
              </a:spcAft>
              <a:buSzPts val="2270"/>
              <a:buNone/>
            </a:pPr>
            <a:endParaRPr sz="2400" dirty="0"/>
          </a:p>
          <a:p>
            <a:pPr marL="0" lvl="0" indent="0" algn="l" rtl="0">
              <a:lnSpc>
                <a:spcPct val="115000"/>
              </a:lnSpc>
              <a:spcBef>
                <a:spcPts val="0"/>
              </a:spcBef>
              <a:spcAft>
                <a:spcPts val="0"/>
              </a:spcAft>
              <a:buSzPts val="2270"/>
              <a:buNone/>
            </a:pPr>
            <a:r>
              <a:rPr lang="ja-JP" sz="1900" dirty="0">
                <a:solidFill>
                  <a:srgbClr val="007BBB"/>
                </a:solidFill>
              </a:rPr>
              <a:t>フォーム入力をPCで、認証をスマートフォンでする方法</a:t>
            </a:r>
            <a:endParaRPr sz="1900" dirty="0">
              <a:solidFill>
                <a:srgbClr val="007BBB"/>
              </a:solidFill>
            </a:endParaRPr>
          </a:p>
          <a:p>
            <a:pPr marL="0" lvl="0" indent="0" algn="l" rtl="0">
              <a:lnSpc>
                <a:spcPct val="115000"/>
              </a:lnSpc>
              <a:spcBef>
                <a:spcPts val="0"/>
              </a:spcBef>
              <a:spcAft>
                <a:spcPts val="0"/>
              </a:spcAft>
              <a:buSzPts val="2270"/>
              <a:buNone/>
            </a:pPr>
            <a:endParaRPr sz="2400" dirty="0"/>
          </a:p>
          <a:p>
            <a:pPr marL="0" lvl="0" indent="0" algn="l" rtl="0">
              <a:lnSpc>
                <a:spcPct val="115000"/>
              </a:lnSpc>
              <a:spcBef>
                <a:spcPts val="0"/>
              </a:spcBef>
              <a:spcAft>
                <a:spcPts val="0"/>
              </a:spcAft>
              <a:buSzPts val="2270"/>
              <a:buNone/>
            </a:pPr>
            <a:endParaRPr sz="2400" dirty="0"/>
          </a:p>
          <a:p>
            <a:pPr marL="0" lvl="0" indent="0" algn="l" rtl="0">
              <a:lnSpc>
                <a:spcPct val="115000"/>
              </a:lnSpc>
              <a:spcBef>
                <a:spcPts val="0"/>
              </a:spcBef>
              <a:spcAft>
                <a:spcPts val="0"/>
              </a:spcAft>
              <a:buSzPts val="2270"/>
              <a:buNone/>
            </a:pPr>
            <a:endParaRPr sz="2400" dirty="0"/>
          </a:p>
          <a:p>
            <a:pPr marL="0" lvl="0" indent="0" algn="l" rtl="0">
              <a:lnSpc>
                <a:spcPct val="115000"/>
              </a:lnSpc>
              <a:spcBef>
                <a:spcPts val="0"/>
              </a:spcBef>
              <a:spcAft>
                <a:spcPts val="0"/>
              </a:spcAft>
              <a:buSzPts val="2270"/>
              <a:buNone/>
            </a:pPr>
            <a:r>
              <a:rPr lang="ja-JP" sz="2400" dirty="0"/>
              <a:t>ご利用になる方法に合った手順を実施してください。</a:t>
            </a:r>
            <a:endParaRPr sz="2400" dirty="0"/>
          </a:p>
          <a:p>
            <a:pPr marL="0" lvl="0" indent="0" algn="l" rtl="0">
              <a:lnSpc>
                <a:spcPct val="115000"/>
              </a:lnSpc>
              <a:spcBef>
                <a:spcPts val="0"/>
              </a:spcBef>
              <a:spcAft>
                <a:spcPts val="0"/>
              </a:spcAft>
              <a:buSzPts val="2270"/>
              <a:buNone/>
            </a:pPr>
            <a:r>
              <a:rPr lang="ja-JP" sz="2400" dirty="0"/>
              <a:t>なお、スマートフォンの操作に慣れていらっしゃらない場合は、</a:t>
            </a:r>
            <a:endParaRPr sz="2400" dirty="0"/>
          </a:p>
          <a:p>
            <a:pPr marL="0" lvl="0" indent="0" algn="l" rtl="0">
              <a:lnSpc>
                <a:spcPct val="115000"/>
              </a:lnSpc>
              <a:spcBef>
                <a:spcPts val="0"/>
              </a:spcBef>
              <a:spcAft>
                <a:spcPts val="0"/>
              </a:spcAft>
              <a:buSzPts val="2270"/>
              <a:buNone/>
            </a:pPr>
            <a:r>
              <a:rPr lang="ja-JP" sz="2400" u="sng" dirty="0">
                <a:solidFill>
                  <a:srgbClr val="007BBB"/>
                </a:solidFill>
              </a:rPr>
              <a:t>02をお勧め</a:t>
            </a:r>
            <a:r>
              <a:rPr lang="ja-JP" sz="2400" dirty="0"/>
              <a:t>しております。</a:t>
            </a:r>
            <a:endParaRPr sz="2400" dirty="0"/>
          </a:p>
        </p:txBody>
      </p:sp>
      <p:sp>
        <p:nvSpPr>
          <p:cNvPr id="161" name="Google Shape;161;gf3bb6fad3e_0_14"/>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4</a:t>
            </a:fld>
            <a:endParaRPr/>
          </a:p>
        </p:txBody>
      </p:sp>
      <p:sp>
        <p:nvSpPr>
          <p:cNvPr id="162" name="Google Shape;162;gf3bb6fad3e_0_14"/>
          <p:cNvSpPr/>
          <p:nvPr/>
        </p:nvSpPr>
        <p:spPr>
          <a:xfrm>
            <a:off x="337675" y="2319370"/>
            <a:ext cx="9230700" cy="720000"/>
          </a:xfrm>
          <a:prstGeom prst="roundRect">
            <a:avLst>
              <a:gd name="adj" fmla="val 6635"/>
            </a:avLst>
          </a:prstGeom>
          <a:solidFill>
            <a:srgbClr val="E5F6FF"/>
          </a:solidFill>
          <a:ln>
            <a:noFill/>
          </a:ln>
        </p:spPr>
        <p:txBody>
          <a:bodyPr spcFirstLastPara="1" wrap="square" lIns="0" tIns="91425" rIns="0" bIns="91425" anchor="ctr" anchorCtr="0">
            <a:noAutofit/>
          </a:bodyPr>
          <a:lstStyle/>
          <a:p>
            <a:pPr marL="216000" marR="179999" lvl="1" indent="0" algn="l" rtl="0">
              <a:lnSpc>
                <a:spcPct val="115000"/>
              </a:lnSpc>
              <a:spcBef>
                <a:spcPts val="0"/>
              </a:spcBef>
              <a:spcAft>
                <a:spcPts val="0"/>
              </a:spcAft>
              <a:buClr>
                <a:srgbClr val="000000"/>
              </a:buClr>
              <a:buSzPts val="2000"/>
              <a:buFont typeface="Arial"/>
              <a:buNone/>
            </a:pPr>
            <a:r>
              <a:rPr lang="ja-JP" sz="2000" b="0" i="0" u="none" strike="noStrike" cap="none">
                <a:solidFill>
                  <a:srgbClr val="007BBB"/>
                </a:solidFill>
                <a:latin typeface="Meiryo"/>
                <a:ea typeface="Meiryo"/>
                <a:cs typeface="Meiryo"/>
                <a:sym typeface="Meiryo"/>
              </a:rPr>
              <a:t>01. スマートフォンのみで電子申請システムを利用する場合の手順 </a:t>
            </a:r>
            <a:r>
              <a:rPr lang="ja-JP" sz="2000" b="1" i="0" u="none" strike="noStrike" cap="none">
                <a:solidFill>
                  <a:srgbClr val="007BBB"/>
                </a:solidFill>
                <a:latin typeface="Meiryo"/>
                <a:ea typeface="Meiryo"/>
                <a:cs typeface="Meiryo"/>
                <a:sym typeface="Meiryo"/>
              </a:rPr>
              <a:t>P.5</a:t>
            </a:r>
            <a:endParaRPr sz="2000" b="1" i="0" u="none" strike="noStrike" cap="none">
              <a:solidFill>
                <a:srgbClr val="007BBB"/>
              </a:solidFill>
              <a:latin typeface="Meiryo"/>
              <a:ea typeface="Meiryo"/>
              <a:cs typeface="Meiryo"/>
              <a:sym typeface="Meiryo"/>
            </a:endParaRPr>
          </a:p>
        </p:txBody>
      </p:sp>
      <p:sp>
        <p:nvSpPr>
          <p:cNvPr id="163" name="Google Shape;163;gf3bb6fad3e_0_14"/>
          <p:cNvSpPr/>
          <p:nvPr/>
        </p:nvSpPr>
        <p:spPr>
          <a:xfrm>
            <a:off x="337675" y="3858787"/>
            <a:ext cx="9230700" cy="720000"/>
          </a:xfrm>
          <a:prstGeom prst="roundRect">
            <a:avLst>
              <a:gd name="adj" fmla="val 6635"/>
            </a:avLst>
          </a:prstGeom>
          <a:solidFill>
            <a:srgbClr val="E5F6FF"/>
          </a:solidFill>
          <a:ln>
            <a:noFill/>
          </a:ln>
        </p:spPr>
        <p:txBody>
          <a:bodyPr spcFirstLastPara="1" wrap="square" lIns="0" tIns="91425" rIns="0" bIns="91425" anchor="ctr" anchorCtr="0">
            <a:noAutofit/>
          </a:bodyPr>
          <a:lstStyle/>
          <a:p>
            <a:pPr marL="216000" marR="179999" lvl="1" indent="0" algn="l" rtl="0">
              <a:lnSpc>
                <a:spcPct val="115000"/>
              </a:lnSpc>
              <a:spcBef>
                <a:spcPts val="0"/>
              </a:spcBef>
              <a:spcAft>
                <a:spcPts val="0"/>
              </a:spcAft>
              <a:buClr>
                <a:srgbClr val="000000"/>
              </a:buClr>
              <a:buSzPts val="2000"/>
              <a:buFont typeface="Arial"/>
              <a:buNone/>
            </a:pPr>
            <a:r>
              <a:rPr lang="ja-JP" sz="2000" b="0" i="0" u="none" strike="noStrike" cap="none">
                <a:solidFill>
                  <a:srgbClr val="007BBB"/>
                </a:solidFill>
                <a:latin typeface="Meiryo"/>
                <a:ea typeface="Meiryo"/>
                <a:cs typeface="Meiryo"/>
                <a:sym typeface="Meiryo"/>
              </a:rPr>
              <a:t>02. PCとスマートフォンから電子申請システムを利用する場合の手順 </a:t>
            </a:r>
            <a:r>
              <a:rPr lang="ja-JP" sz="2000" b="1" i="0" u="none" strike="noStrike" cap="none">
                <a:solidFill>
                  <a:srgbClr val="007BBB"/>
                </a:solidFill>
                <a:latin typeface="Meiryo"/>
                <a:ea typeface="Meiryo"/>
                <a:cs typeface="Meiryo"/>
                <a:sym typeface="Meiryo"/>
              </a:rPr>
              <a:t>P.16</a:t>
            </a:r>
            <a:endParaRPr sz="2700" b="1" i="0" u="none" strike="noStrike" cap="none">
              <a:solidFill>
                <a:srgbClr val="007BBB"/>
              </a:solidFill>
              <a:latin typeface="Meiryo"/>
              <a:ea typeface="Meiryo"/>
              <a:cs typeface="Meiryo"/>
              <a:sym typeface="Meiry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4"/>
          <p:cNvSpPr txBox="1">
            <a:spLocks noGrp="1"/>
          </p:cNvSpPr>
          <p:nvPr>
            <p:ph type="title"/>
          </p:nvPr>
        </p:nvSpPr>
        <p:spPr>
          <a:xfrm>
            <a:off x="3047125" y="1994250"/>
            <a:ext cx="6319500" cy="2079300"/>
          </a:xfrm>
          <a:prstGeom prst="rect">
            <a:avLst/>
          </a:prstGeom>
          <a:noFill/>
          <a:ln>
            <a:noFill/>
          </a:ln>
        </p:spPr>
        <p:txBody>
          <a:bodyPr spcFirstLastPara="1" wrap="square" lIns="106650" tIns="106650" rIns="106650" bIns="106650" anchor="t" anchorCtr="0">
            <a:noAutofit/>
          </a:bodyPr>
          <a:lstStyle/>
          <a:p>
            <a:pPr marL="0" lvl="0" indent="0" algn="l" rtl="0">
              <a:lnSpc>
                <a:spcPct val="100000"/>
              </a:lnSpc>
              <a:spcBef>
                <a:spcPts val="0"/>
              </a:spcBef>
              <a:spcAft>
                <a:spcPts val="0"/>
              </a:spcAft>
              <a:buSzPts val="990"/>
              <a:buNone/>
            </a:pPr>
            <a:r>
              <a:rPr lang="ja-JP" sz="4020"/>
              <a:t>スマートフォンのみで</a:t>
            </a:r>
            <a:endParaRPr sz="4020"/>
          </a:p>
          <a:p>
            <a:pPr marL="0" lvl="0" indent="0" algn="l" rtl="0">
              <a:lnSpc>
                <a:spcPct val="100000"/>
              </a:lnSpc>
              <a:spcBef>
                <a:spcPts val="0"/>
              </a:spcBef>
              <a:spcAft>
                <a:spcPts val="0"/>
              </a:spcAft>
              <a:buSzPts val="990"/>
              <a:buNone/>
            </a:pPr>
            <a:r>
              <a:rPr lang="ja-JP" sz="4020"/>
              <a:t>電子申請システムを利用する場合</a:t>
            </a:r>
            <a:endParaRPr sz="4020"/>
          </a:p>
        </p:txBody>
      </p:sp>
      <p:sp>
        <p:nvSpPr>
          <p:cNvPr id="170" name="Google Shape;170;p4"/>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5</a:t>
            </a:fld>
            <a:endParaRPr/>
          </a:p>
        </p:txBody>
      </p:sp>
      <p:pic>
        <p:nvPicPr>
          <p:cNvPr id="171" name="Google Shape;171;p4"/>
          <p:cNvPicPr preferRelativeResize="0"/>
          <p:nvPr/>
        </p:nvPicPr>
        <p:blipFill rotWithShape="1">
          <a:blip r:embed="rId3">
            <a:alphaModFix/>
          </a:blip>
          <a:srcRect l="1302" t="685"/>
          <a:stretch/>
        </p:blipFill>
        <p:spPr>
          <a:xfrm rot="667263">
            <a:off x="8117905" y="3755015"/>
            <a:ext cx="1392040" cy="2880098"/>
          </a:xfrm>
          <a:prstGeom prst="roundRect">
            <a:avLst>
              <a:gd name="adj" fmla="val 13778"/>
            </a:avLst>
          </a:prstGeom>
          <a:noFill/>
          <a:ln>
            <a:noFill/>
          </a:ln>
        </p:spPr>
      </p:pic>
      <p:sp>
        <p:nvSpPr>
          <p:cNvPr id="172" name="Google Shape;172;p4"/>
          <p:cNvSpPr txBox="1"/>
          <p:nvPr/>
        </p:nvSpPr>
        <p:spPr>
          <a:xfrm>
            <a:off x="533475" y="516450"/>
            <a:ext cx="2200200" cy="1841400"/>
          </a:xfrm>
          <a:prstGeom prst="rect">
            <a:avLst/>
          </a:prstGeom>
          <a:noFill/>
          <a:ln>
            <a:noFill/>
          </a:ln>
        </p:spPr>
        <p:txBody>
          <a:bodyPr spcFirstLastPara="1" wrap="square" lIns="18000" tIns="180000" rIns="180000" bIns="180000" anchor="t" anchorCtr="0">
            <a:spAutoFit/>
          </a:bodyPr>
          <a:lstStyle/>
          <a:p>
            <a:pPr marL="0" marR="0" lvl="0" indent="0" algn="l" rtl="0">
              <a:lnSpc>
                <a:spcPct val="100000"/>
              </a:lnSpc>
              <a:spcBef>
                <a:spcPts val="0"/>
              </a:spcBef>
              <a:spcAft>
                <a:spcPts val="0"/>
              </a:spcAft>
              <a:buClr>
                <a:srgbClr val="000000"/>
              </a:buClr>
              <a:buSzPts val="9600"/>
              <a:buFont typeface="Arial"/>
              <a:buNone/>
            </a:pPr>
            <a:r>
              <a:rPr lang="ja-JP" sz="9600" b="0" i="0" u="none" strike="noStrike" cap="none">
                <a:solidFill>
                  <a:schemeClr val="lt1"/>
                </a:solidFill>
                <a:latin typeface="Meiryo"/>
                <a:ea typeface="Meiryo"/>
                <a:cs typeface="Meiryo"/>
                <a:sym typeface="Meiryo"/>
              </a:rPr>
              <a:t>01</a:t>
            </a:r>
            <a:endParaRPr sz="9600" b="0" i="0" u="none" strike="noStrike" cap="none">
              <a:solidFill>
                <a:schemeClr val="lt1"/>
              </a:solidFill>
              <a:latin typeface="Meiryo"/>
              <a:ea typeface="Meiryo"/>
              <a:cs typeface="Meiryo"/>
              <a:sym typeface="Meiryo"/>
            </a:endParaRPr>
          </a:p>
        </p:txBody>
      </p:sp>
      <p:sp>
        <p:nvSpPr>
          <p:cNvPr id="173" name="Google Shape;173;p4"/>
          <p:cNvSpPr txBox="1"/>
          <p:nvPr/>
        </p:nvSpPr>
        <p:spPr>
          <a:xfrm>
            <a:off x="3041151" y="3890036"/>
            <a:ext cx="5190575" cy="2079300"/>
          </a:xfrm>
          <a:prstGeom prst="rect">
            <a:avLst/>
          </a:prstGeom>
          <a:noFill/>
          <a:ln>
            <a:noFill/>
          </a:ln>
        </p:spPr>
        <p:txBody>
          <a:bodyPr spcFirstLastPara="1" wrap="square" lIns="106650" tIns="106650" rIns="106650" bIns="106650" anchor="t" anchorCtr="0">
            <a:noAutofit/>
          </a:bodyPr>
          <a:lstStyle/>
          <a:p>
            <a:pPr marL="0" marR="0" lvl="0" indent="0" algn="l" rtl="0">
              <a:lnSpc>
                <a:spcPct val="100000"/>
              </a:lnSpc>
              <a:spcBef>
                <a:spcPts val="0"/>
              </a:spcBef>
              <a:spcAft>
                <a:spcPts val="0"/>
              </a:spcAft>
              <a:buClr>
                <a:srgbClr val="007BBB"/>
              </a:buClr>
              <a:buSzPts val="990"/>
              <a:buFont typeface="Meiryo"/>
              <a:buNone/>
            </a:pPr>
            <a:endParaRPr sz="1200" b="0" i="0" u="none" strike="noStrike" cap="none">
              <a:solidFill>
                <a:schemeClr val="dk2"/>
              </a:solidFill>
              <a:latin typeface="Meiryo"/>
              <a:ea typeface="Meiryo"/>
              <a:cs typeface="Meiryo"/>
              <a:sym typeface="Meiryo"/>
            </a:endParaRPr>
          </a:p>
        </p:txBody>
      </p:sp>
      <p:sp>
        <p:nvSpPr>
          <p:cNvPr id="174" name="Google Shape;174;p4"/>
          <p:cNvSpPr txBox="1"/>
          <p:nvPr/>
        </p:nvSpPr>
        <p:spPr>
          <a:xfrm>
            <a:off x="3287448" y="3890036"/>
            <a:ext cx="4944300" cy="827700"/>
          </a:xfrm>
          <a:prstGeom prst="rect">
            <a:avLst/>
          </a:prstGeom>
          <a:noFill/>
          <a:ln>
            <a:noFill/>
          </a:ln>
        </p:spPr>
        <p:txBody>
          <a:bodyPr spcFirstLastPara="1" wrap="square" lIns="106650" tIns="106650" rIns="106650" bIns="106650" anchor="t" anchorCtr="0">
            <a:noAutofit/>
          </a:bodyPr>
          <a:lstStyle/>
          <a:p>
            <a:pPr marL="0" marR="0" lvl="0" indent="0" algn="l" rtl="0">
              <a:lnSpc>
                <a:spcPct val="100000"/>
              </a:lnSpc>
              <a:spcBef>
                <a:spcPts val="0"/>
              </a:spcBef>
              <a:spcAft>
                <a:spcPts val="0"/>
              </a:spcAft>
              <a:buClr>
                <a:srgbClr val="007BBB"/>
              </a:buClr>
              <a:buSzPts val="990"/>
              <a:buFont typeface="Meiryo"/>
              <a:buNone/>
            </a:pPr>
            <a:r>
              <a:rPr lang="ja-JP" sz="1200" b="0" i="0" u="none" strike="noStrike" cap="none" dirty="0">
                <a:solidFill>
                  <a:srgbClr val="595959"/>
                </a:solidFill>
                <a:latin typeface="Meiryo"/>
                <a:ea typeface="Meiryo"/>
                <a:cs typeface="Meiryo"/>
                <a:sym typeface="Meiryo"/>
              </a:rPr>
              <a:t>QRコード読み取りアプリの中で、ブラウザアプリには遷移せずQRコード読み取りアプリ内でブラウザを表示する仕組みになっているアプリをご利用の場合には遷移先が分かりづらい場合がございます。</a:t>
            </a:r>
            <a:endParaRPr sz="1200" b="0" i="0" u="none" strike="noStrike" cap="none" dirty="0">
              <a:solidFill>
                <a:srgbClr val="595959"/>
              </a:solidFill>
              <a:latin typeface="Meiryo"/>
              <a:ea typeface="Meiryo"/>
              <a:cs typeface="Meiryo"/>
              <a:sym typeface="Meiry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25" name="Google Shape;207;g11e997c7467_0_297"/>
          <p:cNvSpPr/>
          <p:nvPr/>
        </p:nvSpPr>
        <p:spPr>
          <a:xfrm>
            <a:off x="6179651" y="1073350"/>
            <a:ext cx="3512574"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2"/>
                </a:solidFill>
                <a:latin typeface="Meiryo"/>
                <a:ea typeface="Meiryo"/>
                <a:cs typeface="Meiryo"/>
                <a:sym typeface="Meiryo"/>
              </a:rPr>
              <a:t>「このページを”xID”で開きますか？」と表示されるので「開く」をタップします。すると「xIDアプリ」が自動で起動します。</a:t>
            </a:r>
            <a:endParaRPr sz="1200" b="0" i="0" u="none" strike="noStrike" cap="none" dirty="0">
              <a:solidFill>
                <a:schemeClr val="dk2"/>
              </a:solidFill>
              <a:latin typeface="Meiryo"/>
              <a:ea typeface="Meiryo"/>
              <a:cs typeface="Meiryo"/>
              <a:sym typeface="Meiryo"/>
            </a:endParaRPr>
          </a:p>
          <a:p>
            <a:pPr lvl="0">
              <a:buSzPts val="1200"/>
            </a:pPr>
            <a:r>
              <a:rPr lang="en-US" altLang="ja-JP" sz="1200" b="1" dirty="0">
                <a:solidFill>
                  <a:schemeClr val="dk2"/>
                </a:solidFill>
                <a:latin typeface="Meiryo"/>
                <a:ea typeface="Meiryo"/>
                <a:cs typeface="Meiryo"/>
                <a:sym typeface="Meiryo"/>
              </a:rPr>
              <a:t>※</a:t>
            </a:r>
            <a:r>
              <a:rPr lang="ja-JP" altLang="en-US" sz="1200" b="1" dirty="0">
                <a:solidFill>
                  <a:schemeClr val="dk2"/>
                </a:solidFill>
                <a:latin typeface="Meiryo"/>
                <a:ea typeface="Meiryo"/>
                <a:cs typeface="Meiryo"/>
                <a:sym typeface="Meiryo"/>
              </a:rPr>
              <a:t>ご利用のスマホやブラウザによって、上記の画面が表示されず、次に進む場合もございます</a:t>
            </a:r>
            <a:endParaRPr sz="1200" b="1"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p:txBody>
      </p:sp>
      <p:sp>
        <p:nvSpPr>
          <p:cNvPr id="180" name="Google Shape;180;g11e997c7467_0_297"/>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fontScale="90000"/>
          </a:bodyPr>
          <a:lstStyle/>
          <a:p>
            <a:pPr marL="0" lvl="0" indent="0" algn="l" rtl="0">
              <a:lnSpc>
                <a:spcPct val="100000"/>
              </a:lnSpc>
              <a:spcBef>
                <a:spcPts val="0"/>
              </a:spcBef>
              <a:spcAft>
                <a:spcPts val="0"/>
              </a:spcAft>
              <a:buSzPct val="111111"/>
              <a:buNone/>
            </a:pPr>
            <a:r>
              <a:rPr lang="ja-JP"/>
              <a:t>01.電子申請システム(LoGoフォーム)へアクセス</a:t>
            </a:r>
            <a:endParaRPr/>
          </a:p>
        </p:txBody>
      </p:sp>
      <p:sp>
        <p:nvSpPr>
          <p:cNvPr id="181" name="Google Shape;181;g11e997c7467_0_297"/>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6</a:t>
            </a:fld>
            <a:endParaRPr/>
          </a:p>
        </p:txBody>
      </p:sp>
      <p:sp>
        <p:nvSpPr>
          <p:cNvPr id="182" name="Google Shape;182;g11e997c7467_0_297"/>
          <p:cNvSpPr/>
          <p:nvPr/>
        </p:nvSpPr>
        <p:spPr>
          <a:xfrm>
            <a:off x="259586" y="1123022"/>
            <a:ext cx="5479427" cy="5094600"/>
          </a:xfrm>
          <a:prstGeom prst="roundRect">
            <a:avLst>
              <a:gd name="adj" fmla="val 3171"/>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ja-JP" sz="1200" b="0" i="0" u="none" strike="noStrike" cap="none" dirty="0">
                <a:solidFill>
                  <a:schemeClr val="dk2"/>
                </a:solidFill>
                <a:latin typeface="Meiryo"/>
                <a:ea typeface="Meiryo"/>
                <a:cs typeface="Meiryo"/>
                <a:sym typeface="Meiryo"/>
              </a:rPr>
              <a:t>スマートフォンから電子申請システム（LoGoフォーム）へアクセスし、</a:t>
            </a:r>
            <a:br>
              <a:rPr lang="en-US" altLang="ja-JP" sz="1200" b="0" i="0" u="none" strike="noStrike" cap="none" dirty="0">
                <a:solidFill>
                  <a:schemeClr val="dk2"/>
                </a:solidFill>
                <a:latin typeface="Meiryo"/>
                <a:ea typeface="Meiryo"/>
                <a:cs typeface="Meiryo"/>
                <a:sym typeface="Meiryo"/>
              </a:rPr>
            </a:br>
            <a:r>
              <a:rPr lang="ja-JP" sz="1200" b="0" i="0" u="none" strike="noStrike" cap="none" dirty="0">
                <a:solidFill>
                  <a:schemeClr val="dk2"/>
                </a:solidFill>
                <a:latin typeface="Meiryo"/>
                <a:ea typeface="Meiryo"/>
                <a:cs typeface="Meiryo"/>
                <a:sym typeface="Meiryo"/>
              </a:rPr>
              <a:t>「</a:t>
            </a:r>
            <a:r>
              <a:rPr lang="ja-JP" sz="1200" b="1" i="0" u="none" strike="noStrike" cap="none" dirty="0">
                <a:solidFill>
                  <a:schemeClr val="dk2"/>
                </a:solidFill>
                <a:latin typeface="Meiryo"/>
                <a:ea typeface="Meiryo"/>
                <a:cs typeface="Meiryo"/>
                <a:sym typeface="Meiryo"/>
              </a:rPr>
              <a:t>本人認証へ進む</a:t>
            </a:r>
            <a:r>
              <a:rPr lang="ja-JP" sz="1200" b="0" i="0" u="none" strike="noStrike" cap="none" dirty="0">
                <a:solidFill>
                  <a:schemeClr val="dk2"/>
                </a:solidFill>
                <a:latin typeface="Meiryo"/>
                <a:ea typeface="Meiryo"/>
                <a:cs typeface="Meiryo"/>
                <a:sym typeface="Meiryo"/>
              </a:rPr>
              <a:t>」を押します。</a:t>
            </a:r>
            <a:endParaRPr sz="1200" b="0" i="0" u="none" strike="noStrike" cap="none" dirty="0">
              <a:solidFill>
                <a:srgbClr val="000000"/>
              </a:solidFill>
              <a:latin typeface="Meiryo"/>
              <a:ea typeface="Meiryo"/>
              <a:cs typeface="Meiryo"/>
              <a:sym typeface="Meiryo"/>
            </a:endParaRPr>
          </a:p>
        </p:txBody>
      </p:sp>
      <p:sp>
        <p:nvSpPr>
          <p:cNvPr id="184" name="Google Shape;184;g11e997c7467_0_297"/>
          <p:cNvSpPr/>
          <p:nvPr/>
        </p:nvSpPr>
        <p:spPr>
          <a:xfrm>
            <a:off x="250186" y="1239547"/>
            <a:ext cx="5488827"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dirty="0">
                <a:solidFill>
                  <a:srgbClr val="007BBB"/>
                </a:solidFill>
                <a:latin typeface="Meiryo"/>
                <a:ea typeface="Meiryo"/>
                <a:cs typeface="Meiryo"/>
                <a:sym typeface="Meiryo"/>
              </a:rPr>
              <a:t>①</a:t>
            </a:r>
            <a:endParaRPr sz="4800" b="1" i="0" u="none" strike="noStrike" cap="none" dirty="0">
              <a:solidFill>
                <a:srgbClr val="007BBB"/>
              </a:solidFill>
              <a:latin typeface="Meiryo"/>
              <a:ea typeface="Meiryo"/>
              <a:cs typeface="Meiryo"/>
              <a:sym typeface="Meiryo"/>
            </a:endParaRPr>
          </a:p>
        </p:txBody>
      </p:sp>
      <p:sp>
        <p:nvSpPr>
          <p:cNvPr id="186" name="Google Shape;186;g11e997c7467_0_297"/>
          <p:cNvSpPr/>
          <p:nvPr/>
        </p:nvSpPr>
        <p:spPr>
          <a:xfrm rot="5400000">
            <a:off x="5843825" y="3564398"/>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7" name="Google Shape;187;g11e997c7467_0_297"/>
          <p:cNvPicPr preferRelativeResize="0"/>
          <p:nvPr/>
        </p:nvPicPr>
        <p:blipFill rotWithShape="1">
          <a:blip r:embed="rId3">
            <a:alphaModFix/>
          </a:blip>
          <a:srcRect l="1302" t="685"/>
          <a:stretch/>
        </p:blipFill>
        <p:spPr>
          <a:xfrm>
            <a:off x="4079074" y="1866811"/>
            <a:ext cx="1392000" cy="2880000"/>
          </a:xfrm>
          <a:prstGeom prst="roundRect">
            <a:avLst>
              <a:gd name="adj" fmla="val 13778"/>
            </a:avLst>
          </a:prstGeom>
          <a:noFill/>
          <a:ln>
            <a:noFill/>
          </a:ln>
        </p:spPr>
      </p:pic>
      <p:sp>
        <p:nvSpPr>
          <p:cNvPr id="188" name="Google Shape;188;g11e997c7467_0_297"/>
          <p:cNvSpPr/>
          <p:nvPr/>
        </p:nvSpPr>
        <p:spPr>
          <a:xfrm>
            <a:off x="4418425" y="3059687"/>
            <a:ext cx="752400" cy="2463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g11e997c7467_0_297"/>
          <p:cNvSpPr/>
          <p:nvPr/>
        </p:nvSpPr>
        <p:spPr>
          <a:xfrm>
            <a:off x="358347" y="1866811"/>
            <a:ext cx="2361648" cy="2880000"/>
          </a:xfrm>
          <a:prstGeom prst="wedgeRoundRectCallout">
            <a:avLst>
              <a:gd name="adj1" fmla="val 74733"/>
              <a:gd name="adj2" fmla="val -5727"/>
              <a:gd name="adj3" fmla="val 0"/>
            </a:avLst>
          </a:prstGeom>
          <a:solidFill>
            <a:schemeClr val="lt1"/>
          </a:solidFill>
          <a:ln w="19050" cap="flat" cmpd="sng">
            <a:solidFill>
              <a:srgbClr val="E5F6F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dirty="0">
                <a:solidFill>
                  <a:schemeClr val="dk2"/>
                </a:solidFill>
                <a:latin typeface="Meiryo"/>
                <a:ea typeface="Meiryo"/>
                <a:cs typeface="Meiryo"/>
                <a:sym typeface="Meiryo"/>
              </a:rPr>
              <a:t>QRコードを利用してアクセスする場合の注意事項</a:t>
            </a:r>
            <a:endParaRPr sz="1200" b="1"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Arial"/>
              <a:buNone/>
            </a:pPr>
            <a:br>
              <a:rPr lang="ja-JP" sz="1200" b="0" i="0" u="none" strike="noStrike" cap="none" dirty="0">
                <a:solidFill>
                  <a:schemeClr val="dk2"/>
                </a:solidFill>
                <a:latin typeface="Meiryo"/>
                <a:ea typeface="Meiryo"/>
                <a:cs typeface="Meiryo"/>
                <a:sym typeface="Meiryo"/>
              </a:rPr>
            </a:br>
            <a:r>
              <a:rPr lang="ja-JP" sz="1200" b="0" i="0" u="none" strike="noStrike" cap="none" dirty="0">
                <a:solidFill>
                  <a:schemeClr val="dk2"/>
                </a:solidFill>
                <a:latin typeface="Meiryo"/>
                <a:ea typeface="Meiryo"/>
                <a:cs typeface="Meiryo"/>
                <a:sym typeface="Meiryo"/>
              </a:rPr>
              <a:t>読み取ったURLをSafariやChromeなどのブラウザアプリではなく、QRコード読み取りアプリ内で表示する仕組みのアプリを利用する場合、本人認証が正しくできない場合があります。その場合は読み取ったURLをブラウザアプリで開くことのできるQRコード読み取りアプリをご利用いただくようお願いいたします。</a:t>
            </a:r>
            <a:endParaRPr sz="1200" b="0" i="0" u="none" strike="noStrike" cap="none" dirty="0">
              <a:solidFill>
                <a:schemeClr val="dk2"/>
              </a:solidFill>
              <a:latin typeface="Meiryo"/>
              <a:ea typeface="Meiryo"/>
              <a:cs typeface="Meiryo"/>
              <a:sym typeface="Meiryo"/>
            </a:endParaRPr>
          </a:p>
        </p:txBody>
      </p:sp>
      <p:pic>
        <p:nvPicPr>
          <p:cNvPr id="194" name="Google Shape;194;g11e997c7467_0_297"/>
          <p:cNvPicPr preferRelativeResize="0"/>
          <p:nvPr/>
        </p:nvPicPr>
        <p:blipFill rotWithShape="1">
          <a:blip r:embed="rId4">
            <a:alphaModFix/>
          </a:blip>
          <a:srcRect l="12674" t="13132" r="12985" b="12620"/>
          <a:stretch/>
        </p:blipFill>
        <p:spPr>
          <a:xfrm rot="-69">
            <a:off x="3468824" y="3351684"/>
            <a:ext cx="497028" cy="496387"/>
          </a:xfrm>
          <a:prstGeom prst="rect">
            <a:avLst/>
          </a:prstGeom>
          <a:noFill/>
          <a:ln>
            <a:noFill/>
          </a:ln>
        </p:spPr>
      </p:pic>
      <p:pic>
        <p:nvPicPr>
          <p:cNvPr id="195" name="Google Shape;195;g11e997c7467_0_297"/>
          <p:cNvPicPr preferRelativeResize="0"/>
          <p:nvPr/>
        </p:nvPicPr>
        <p:blipFill rotWithShape="1">
          <a:blip r:embed="rId5">
            <a:alphaModFix/>
          </a:blip>
          <a:srcRect/>
          <a:stretch/>
        </p:blipFill>
        <p:spPr>
          <a:xfrm rot="712412">
            <a:off x="2569817" y="3427093"/>
            <a:ext cx="1264050" cy="1264050"/>
          </a:xfrm>
          <a:prstGeom prst="rect">
            <a:avLst/>
          </a:prstGeom>
          <a:noFill/>
          <a:ln>
            <a:noFill/>
          </a:ln>
        </p:spPr>
      </p:pic>
      <p:pic>
        <p:nvPicPr>
          <p:cNvPr id="196" name="Google Shape;196;g11e997c7467_0_297"/>
          <p:cNvPicPr preferRelativeResize="0"/>
          <p:nvPr/>
        </p:nvPicPr>
        <p:blipFill rotWithShape="1">
          <a:blip r:embed="rId4">
            <a:alphaModFix/>
          </a:blip>
          <a:srcRect l="12674" t="13132" r="12985" b="12620"/>
          <a:stretch/>
        </p:blipFill>
        <p:spPr>
          <a:xfrm rot="-50">
            <a:off x="3340132" y="3699249"/>
            <a:ext cx="204900" cy="204643"/>
          </a:xfrm>
          <a:prstGeom prst="rect">
            <a:avLst/>
          </a:prstGeom>
          <a:noFill/>
          <a:ln>
            <a:noFill/>
          </a:ln>
        </p:spPr>
      </p:pic>
      <p:sp>
        <p:nvSpPr>
          <p:cNvPr id="26" name="Google Shape;209;g11e997c7467_0_297"/>
          <p:cNvSpPr/>
          <p:nvPr/>
        </p:nvSpPr>
        <p:spPr>
          <a:xfrm>
            <a:off x="6857375" y="11898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dirty="0">
                <a:solidFill>
                  <a:srgbClr val="007BBB"/>
                </a:solidFill>
                <a:latin typeface="Meiryo"/>
                <a:ea typeface="Meiryo"/>
                <a:cs typeface="Meiryo"/>
                <a:sym typeface="Meiryo"/>
              </a:rPr>
              <a:t>②</a:t>
            </a:r>
            <a:endParaRPr sz="4800" b="1" i="0" u="none" strike="noStrike" cap="none" dirty="0">
              <a:solidFill>
                <a:srgbClr val="007BBB"/>
              </a:solidFill>
              <a:latin typeface="Meiryo"/>
              <a:ea typeface="Meiryo"/>
              <a:cs typeface="Meiryo"/>
              <a:sym typeface="Meiryo"/>
            </a:endParaRPr>
          </a:p>
        </p:txBody>
      </p:sp>
      <p:grpSp>
        <p:nvGrpSpPr>
          <p:cNvPr id="27" name="Google Shape;213;g11e997c7467_0_297"/>
          <p:cNvGrpSpPr/>
          <p:nvPr/>
        </p:nvGrpSpPr>
        <p:grpSpPr>
          <a:xfrm>
            <a:off x="7235825" y="1950925"/>
            <a:ext cx="1331100" cy="2880000"/>
            <a:chOff x="5345775" y="2000525"/>
            <a:chExt cx="1331100" cy="2880000"/>
          </a:xfrm>
        </p:grpSpPr>
        <p:pic>
          <p:nvPicPr>
            <p:cNvPr id="28" name="Google Shape;214;g11e997c7467_0_297"/>
            <p:cNvPicPr preferRelativeResize="0"/>
            <p:nvPr/>
          </p:nvPicPr>
          <p:blipFill rotWithShape="1">
            <a:blip r:embed="rId6">
              <a:alphaModFix/>
            </a:blip>
            <a:srcRect t="764" r="1273"/>
            <a:stretch/>
          </p:blipFill>
          <p:spPr>
            <a:xfrm>
              <a:off x="5345775" y="2000525"/>
              <a:ext cx="1331100" cy="2880000"/>
            </a:xfrm>
            <a:prstGeom prst="roundRect">
              <a:avLst>
                <a:gd name="adj" fmla="val 12942"/>
              </a:avLst>
            </a:prstGeom>
            <a:noFill/>
            <a:ln>
              <a:noFill/>
            </a:ln>
          </p:spPr>
        </p:pic>
        <p:sp>
          <p:nvSpPr>
            <p:cNvPr id="29" name="Google Shape;215;g11e997c7467_0_297"/>
            <p:cNvSpPr/>
            <p:nvPr/>
          </p:nvSpPr>
          <p:spPr>
            <a:xfrm>
              <a:off x="5619550" y="2723325"/>
              <a:ext cx="730200" cy="810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 name="Google Shape;216;g11e997c7467_0_297"/>
          <p:cNvSpPr/>
          <p:nvPr/>
        </p:nvSpPr>
        <p:spPr>
          <a:xfrm>
            <a:off x="8218029" y="3189014"/>
            <a:ext cx="266100" cy="2463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1"/>
          <p:cNvSpPr/>
          <p:nvPr/>
        </p:nvSpPr>
        <p:spPr>
          <a:xfrm>
            <a:off x="2656229" y="1113064"/>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JP" altLang="en-US" sz="1200" b="0" i="0" u="none" strike="noStrike" cap="none" dirty="0">
                <a:solidFill>
                  <a:schemeClr val="dk2"/>
                </a:solidFill>
                <a:latin typeface="+mn-lt"/>
                <a:ea typeface="Arial"/>
                <a:cs typeface="Arial"/>
                <a:sym typeface="Arial"/>
              </a:rPr>
              <a:t>「</a:t>
            </a:r>
            <a:r>
              <a:rPr lang="en-US" altLang="ja-JP" sz="1200" b="0" i="0" u="none" strike="noStrike" cap="none" dirty="0">
                <a:solidFill>
                  <a:schemeClr val="dk2"/>
                </a:solidFill>
                <a:latin typeface="+mn-lt"/>
                <a:ea typeface="Arial"/>
                <a:cs typeface="Arial"/>
                <a:sym typeface="Arial"/>
              </a:rPr>
              <a:t>PIN</a:t>
            </a:r>
            <a:r>
              <a:rPr lang="ja-JP" altLang="en-US" sz="1200" b="0" i="0" u="none" strike="noStrike" cap="none" dirty="0">
                <a:solidFill>
                  <a:schemeClr val="dk2"/>
                </a:solidFill>
                <a:latin typeface="+mn-lt"/>
                <a:ea typeface="Arial"/>
                <a:cs typeface="Arial"/>
                <a:sym typeface="Arial"/>
              </a:rPr>
              <a:t>コード入力」画面が表示されます。</a:t>
            </a:r>
            <a:r>
              <a:rPr lang="en-US" altLang="ja-JP" sz="1200" b="0" i="0" u="none" strike="noStrike" cap="none" dirty="0">
                <a:solidFill>
                  <a:schemeClr val="dk2"/>
                </a:solidFill>
                <a:latin typeface="+mn-lt"/>
                <a:ea typeface="Arial"/>
                <a:cs typeface="Arial"/>
                <a:sym typeface="Arial"/>
              </a:rPr>
              <a:t>PIN</a:t>
            </a:r>
            <a:r>
              <a:rPr lang="ja-JP" altLang="en-US" sz="1200" b="0" i="0" u="none" strike="noStrike" cap="none" dirty="0">
                <a:solidFill>
                  <a:schemeClr val="dk2"/>
                </a:solidFill>
                <a:latin typeface="+mn-lt"/>
                <a:ea typeface="Arial"/>
                <a:cs typeface="Arial"/>
                <a:sym typeface="Arial"/>
              </a:rPr>
              <a:t>コ</a:t>
            </a:r>
            <a:r>
              <a:rPr lang="ja-JP" sz="1200" b="0" i="0" u="none" strike="noStrike" cap="none" dirty="0">
                <a:solidFill>
                  <a:schemeClr val="dk2"/>
                </a:solidFill>
                <a:latin typeface="+mn-lt"/>
                <a:ea typeface="Arial"/>
                <a:cs typeface="Arial"/>
                <a:sym typeface="Arial"/>
              </a:rPr>
              <a:t>ードを入力する、もしくは生体認証を使って本人認証を行います。</a:t>
            </a:r>
            <a:endParaRPr sz="1200" b="0" i="0" u="none" strike="noStrike" cap="none" dirty="0">
              <a:solidFill>
                <a:schemeClr val="dk2"/>
              </a:solidFill>
              <a:latin typeface="+mn-lt"/>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p:txBody>
      </p:sp>
      <p:sp>
        <p:nvSpPr>
          <p:cNvPr id="203" name="Google Shape;203;p11"/>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7</a:t>
            </a:fld>
            <a:endParaRPr/>
          </a:p>
        </p:txBody>
      </p:sp>
      <p:sp>
        <p:nvSpPr>
          <p:cNvPr id="204" name="Google Shape;204;p11"/>
          <p:cNvSpPr/>
          <p:nvPr/>
        </p:nvSpPr>
        <p:spPr>
          <a:xfrm>
            <a:off x="5124413" y="1113064"/>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2"/>
                </a:solidFill>
                <a:latin typeface="Arial"/>
                <a:ea typeface="Arial"/>
                <a:cs typeface="Arial"/>
                <a:sym typeface="Arial"/>
              </a:rPr>
              <a:t>画面が切り替わります。そのまま次の手順を実施します。なお、自動で切り替わらない場合は「リダイレクト」ボタンを押してください。</a:t>
            </a:r>
            <a:endParaRPr sz="1200" b="0" i="0" u="none" strike="noStrike" cap="none" dirty="0">
              <a:solidFill>
                <a:schemeClr val="dk2"/>
              </a:solidFill>
              <a:latin typeface="Meiryo"/>
              <a:ea typeface="Meiryo"/>
              <a:cs typeface="Meiryo"/>
              <a:sym typeface="Meiryo"/>
            </a:endParaRPr>
          </a:p>
        </p:txBody>
      </p:sp>
      <p:sp>
        <p:nvSpPr>
          <p:cNvPr id="205" name="Google Shape;205;p11"/>
          <p:cNvSpPr/>
          <p:nvPr/>
        </p:nvSpPr>
        <p:spPr>
          <a:xfrm>
            <a:off x="2653341" y="1229577"/>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④</a:t>
            </a:r>
            <a:endParaRPr sz="4800" b="1" i="0" u="none" strike="noStrike" cap="none">
              <a:solidFill>
                <a:srgbClr val="007BBB"/>
              </a:solidFill>
              <a:latin typeface="Meiryo"/>
              <a:ea typeface="Meiryo"/>
              <a:cs typeface="Meiryo"/>
              <a:sym typeface="Meiryo"/>
            </a:endParaRPr>
          </a:p>
        </p:txBody>
      </p:sp>
      <p:sp>
        <p:nvSpPr>
          <p:cNvPr id="206" name="Google Shape;206;p11"/>
          <p:cNvSpPr/>
          <p:nvPr/>
        </p:nvSpPr>
        <p:spPr>
          <a:xfrm rot="5400000">
            <a:off x="7295988" y="3676664"/>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11"/>
          <p:cNvSpPr/>
          <p:nvPr/>
        </p:nvSpPr>
        <p:spPr>
          <a:xfrm>
            <a:off x="5124425" y="1229577"/>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⑤</a:t>
            </a:r>
            <a:endParaRPr sz="4800" b="1" i="0" u="none" strike="noStrike" cap="none">
              <a:solidFill>
                <a:srgbClr val="007BBB"/>
              </a:solidFill>
              <a:latin typeface="Meiryo"/>
              <a:ea typeface="Meiryo"/>
              <a:cs typeface="Meiryo"/>
              <a:sym typeface="Meiryo"/>
            </a:endParaRPr>
          </a:p>
        </p:txBody>
      </p:sp>
      <p:sp>
        <p:nvSpPr>
          <p:cNvPr id="208" name="Google Shape;208;p11"/>
          <p:cNvSpPr/>
          <p:nvPr/>
        </p:nvSpPr>
        <p:spPr>
          <a:xfrm rot="5400000">
            <a:off x="2408031" y="357927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11"/>
          <p:cNvSpPr/>
          <p:nvPr/>
        </p:nvSpPr>
        <p:spPr>
          <a:xfrm rot="5400000">
            <a:off x="4785725" y="3557914"/>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11"/>
          <p:cNvSpPr txBox="1">
            <a:spLocks noGrp="1"/>
          </p:cNvSpPr>
          <p:nvPr>
            <p:ph type="title"/>
          </p:nvPr>
        </p:nvSpPr>
        <p:spPr>
          <a:xfrm>
            <a:off x="499600" y="221900"/>
            <a:ext cx="9230700" cy="763500"/>
          </a:xfrm>
          <a:prstGeom prst="rect">
            <a:avLst/>
          </a:prstGeom>
          <a:noFill/>
          <a:ln>
            <a:noFill/>
          </a:ln>
        </p:spPr>
        <p:txBody>
          <a:bodyPr spcFirstLastPara="1" wrap="square" lIns="91425" tIns="91425" rIns="0" bIns="91425" anchor="t" anchorCtr="0">
            <a:noAutofit/>
          </a:bodyPr>
          <a:lstStyle/>
          <a:p>
            <a:pPr marL="0" lvl="0" indent="0" algn="l" rtl="0">
              <a:lnSpc>
                <a:spcPct val="100000"/>
              </a:lnSpc>
              <a:spcBef>
                <a:spcPts val="0"/>
              </a:spcBef>
              <a:spcAft>
                <a:spcPts val="0"/>
              </a:spcAft>
              <a:buSzPts val="990"/>
              <a:buNone/>
            </a:pPr>
            <a:r>
              <a:rPr lang="ja-JP" sz="2700"/>
              <a:t>02.「xIDのアプリ」を利用して本人確認(xID認証)を実施</a:t>
            </a:r>
            <a:endParaRPr sz="2700"/>
          </a:p>
        </p:txBody>
      </p:sp>
      <p:grpSp>
        <p:nvGrpSpPr>
          <p:cNvPr id="211" name="Google Shape;211;p11"/>
          <p:cNvGrpSpPr/>
          <p:nvPr/>
        </p:nvGrpSpPr>
        <p:grpSpPr>
          <a:xfrm>
            <a:off x="2945066" y="1979114"/>
            <a:ext cx="1606143" cy="2880000"/>
            <a:chOff x="3000275" y="1989000"/>
            <a:chExt cx="1606143" cy="2880000"/>
          </a:xfrm>
        </p:grpSpPr>
        <p:pic>
          <p:nvPicPr>
            <p:cNvPr id="212" name="Google Shape;212;p11"/>
            <p:cNvPicPr preferRelativeResize="0"/>
            <p:nvPr/>
          </p:nvPicPr>
          <p:blipFill rotWithShape="1">
            <a:blip r:embed="rId3">
              <a:alphaModFix/>
            </a:blip>
            <a:srcRect l="9" t="537" r="1902"/>
            <a:stretch/>
          </p:blipFill>
          <p:spPr>
            <a:xfrm>
              <a:off x="3000275" y="1989000"/>
              <a:ext cx="903000" cy="1800000"/>
            </a:xfrm>
            <a:prstGeom prst="roundRect">
              <a:avLst>
                <a:gd name="adj" fmla="val 11156"/>
              </a:avLst>
            </a:prstGeom>
            <a:noFill/>
            <a:ln>
              <a:noFill/>
            </a:ln>
          </p:spPr>
        </p:pic>
        <p:grpSp>
          <p:nvGrpSpPr>
            <p:cNvPr id="213" name="Google Shape;213;p11"/>
            <p:cNvGrpSpPr/>
            <p:nvPr/>
          </p:nvGrpSpPr>
          <p:grpSpPr>
            <a:xfrm>
              <a:off x="3724374" y="3069000"/>
              <a:ext cx="882044" cy="1800000"/>
              <a:chOff x="5427750" y="1989000"/>
              <a:chExt cx="1412400" cy="2880000"/>
            </a:xfrm>
          </p:grpSpPr>
          <p:pic>
            <p:nvPicPr>
              <p:cNvPr id="214" name="Google Shape;214;p11"/>
              <p:cNvPicPr preferRelativeResize="0"/>
              <p:nvPr/>
            </p:nvPicPr>
            <p:blipFill rotWithShape="1">
              <a:blip r:embed="rId4">
                <a:alphaModFix/>
              </a:blip>
              <a:srcRect l="1455" r="1532"/>
              <a:stretch/>
            </p:blipFill>
            <p:spPr>
              <a:xfrm>
                <a:off x="5427750" y="1989000"/>
                <a:ext cx="1412400" cy="2880000"/>
              </a:xfrm>
              <a:prstGeom prst="roundRect">
                <a:avLst>
                  <a:gd name="adj" fmla="val 14847"/>
                </a:avLst>
              </a:prstGeom>
              <a:noFill/>
              <a:ln>
                <a:noFill/>
              </a:ln>
            </p:spPr>
          </p:pic>
          <p:sp>
            <p:nvSpPr>
              <p:cNvPr id="215" name="Google Shape;215;p11"/>
              <p:cNvSpPr/>
              <p:nvPr/>
            </p:nvSpPr>
            <p:spPr>
              <a:xfrm>
                <a:off x="5709000" y="3469400"/>
                <a:ext cx="876300" cy="3651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216" name="Google Shape;216;p11"/>
          <p:cNvPicPr preferRelativeResize="0"/>
          <p:nvPr/>
        </p:nvPicPr>
        <p:blipFill rotWithShape="1">
          <a:blip r:embed="rId5">
            <a:alphaModFix/>
          </a:blip>
          <a:srcRect l="1652" t="884" b="755"/>
          <a:stretch/>
        </p:blipFill>
        <p:spPr>
          <a:xfrm>
            <a:off x="5482625" y="1979114"/>
            <a:ext cx="1371600" cy="2880000"/>
          </a:xfrm>
          <a:prstGeom prst="roundRect">
            <a:avLst>
              <a:gd name="adj" fmla="val 12778"/>
            </a:avLst>
          </a:prstGeom>
          <a:noFill/>
          <a:ln>
            <a:noFill/>
          </a:ln>
        </p:spPr>
      </p:pic>
      <p:pic>
        <p:nvPicPr>
          <p:cNvPr id="217" name="Google Shape;217;p11"/>
          <p:cNvPicPr preferRelativeResize="0"/>
          <p:nvPr/>
        </p:nvPicPr>
        <p:blipFill rotWithShape="1">
          <a:blip r:embed="rId6">
            <a:alphaModFix/>
          </a:blip>
          <a:srcRect/>
          <a:stretch/>
        </p:blipFill>
        <p:spPr>
          <a:xfrm>
            <a:off x="5519598" y="2022158"/>
            <a:ext cx="1297630" cy="2793911"/>
          </a:xfrm>
          <a:prstGeom prst="roundRect">
            <a:avLst>
              <a:gd name="adj" fmla="val 11529"/>
            </a:avLst>
          </a:prstGeom>
          <a:noFill/>
          <a:ln>
            <a:noFill/>
          </a:ln>
        </p:spPr>
      </p:pic>
      <p:sp>
        <p:nvSpPr>
          <p:cNvPr id="218" name="Google Shape;218;p11"/>
          <p:cNvSpPr/>
          <p:nvPr/>
        </p:nvSpPr>
        <p:spPr>
          <a:xfrm>
            <a:off x="361053" y="1121589"/>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Arial"/>
                <a:ea typeface="Arial"/>
                <a:cs typeface="Arial"/>
                <a:sym typeface="Arial"/>
              </a:rPr>
              <a:t>画面が切り替わります。そのまま次の手順を実施します。</a:t>
            </a:r>
            <a:endParaRPr sz="1200" b="0" i="0" u="none" strike="noStrike" cap="none">
              <a:solidFill>
                <a:schemeClr val="dk2"/>
              </a:solidFill>
              <a:latin typeface="Meiryo"/>
              <a:ea typeface="Meiryo"/>
              <a:cs typeface="Meiryo"/>
              <a:sym typeface="Meiryo"/>
            </a:endParaRPr>
          </a:p>
        </p:txBody>
      </p:sp>
      <p:sp>
        <p:nvSpPr>
          <p:cNvPr id="219" name="Google Shape;219;p11"/>
          <p:cNvSpPr/>
          <p:nvPr/>
        </p:nvSpPr>
        <p:spPr>
          <a:xfrm>
            <a:off x="361065" y="1238102"/>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③</a:t>
            </a:r>
            <a:endParaRPr sz="4800" b="1" i="0" u="none" strike="noStrike" cap="none">
              <a:solidFill>
                <a:srgbClr val="007BBB"/>
              </a:solidFill>
              <a:latin typeface="Meiryo"/>
              <a:ea typeface="Meiryo"/>
              <a:cs typeface="Meiryo"/>
              <a:sym typeface="Meiryo"/>
            </a:endParaRPr>
          </a:p>
        </p:txBody>
      </p:sp>
      <p:pic>
        <p:nvPicPr>
          <p:cNvPr id="220" name="Google Shape;220;p11"/>
          <p:cNvPicPr preferRelativeResize="0"/>
          <p:nvPr/>
        </p:nvPicPr>
        <p:blipFill rotWithShape="1">
          <a:blip r:embed="rId5">
            <a:alphaModFix/>
          </a:blip>
          <a:srcRect l="1652" t="884" b="755"/>
          <a:stretch/>
        </p:blipFill>
        <p:spPr>
          <a:xfrm>
            <a:off x="719265" y="1987639"/>
            <a:ext cx="1371600" cy="2880000"/>
          </a:xfrm>
          <a:prstGeom prst="roundRect">
            <a:avLst>
              <a:gd name="adj" fmla="val 12778"/>
            </a:avLst>
          </a:prstGeom>
          <a:noFill/>
          <a:ln>
            <a:noFill/>
          </a:ln>
        </p:spPr>
      </p:pic>
      <p:sp>
        <p:nvSpPr>
          <p:cNvPr id="221" name="Google Shape;221;p11"/>
          <p:cNvSpPr/>
          <p:nvPr/>
        </p:nvSpPr>
        <p:spPr>
          <a:xfrm>
            <a:off x="7592597" y="1121589"/>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p:txBody>
      </p:sp>
      <p:sp>
        <p:nvSpPr>
          <p:cNvPr id="222" name="Google Shape;222;p11"/>
          <p:cNvSpPr/>
          <p:nvPr/>
        </p:nvSpPr>
        <p:spPr>
          <a:xfrm>
            <a:off x="7592597" y="3377289"/>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1050" b="1" i="0" u="none" strike="noStrike" cap="none">
                <a:solidFill>
                  <a:srgbClr val="007BBB"/>
                </a:solidFill>
                <a:latin typeface="Meiryo"/>
                <a:ea typeface="Meiryo"/>
                <a:cs typeface="Meiryo"/>
                <a:sym typeface="Meiryo"/>
              </a:rPr>
              <a:t>本人認証がうまくいかない場合</a:t>
            </a:r>
            <a:endParaRPr sz="1050" b="1" i="0" u="none" strike="noStrike" cap="none">
              <a:solidFill>
                <a:srgbClr val="007BBB"/>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4800"/>
              <a:buFont typeface="Arial"/>
              <a:buNone/>
            </a:pPr>
            <a:r>
              <a:rPr lang="ja-JP" sz="1050" b="1" i="0" u="none" strike="noStrike" cap="none">
                <a:solidFill>
                  <a:srgbClr val="007BBB"/>
                </a:solidFill>
                <a:latin typeface="Meiryo"/>
                <a:ea typeface="Meiryo"/>
                <a:cs typeface="Meiryo"/>
                <a:sym typeface="Meiryo"/>
              </a:rPr>
              <a:t>次のページをご覧ください</a:t>
            </a:r>
            <a:endParaRPr sz="1050" b="1" i="0" u="none" strike="noStrike" cap="none">
              <a:solidFill>
                <a:srgbClr val="007BBB"/>
              </a:solidFill>
              <a:latin typeface="Meiryo"/>
              <a:ea typeface="Meiryo"/>
              <a:cs typeface="Meiryo"/>
              <a:sym typeface="Meiry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4"/>
          <p:cNvSpPr/>
          <p:nvPr/>
        </p:nvSpPr>
        <p:spPr>
          <a:xfrm>
            <a:off x="5303669" y="1084137"/>
            <a:ext cx="4242951" cy="5325474"/>
          </a:xfrm>
          <a:prstGeom prst="roundRect">
            <a:avLst>
              <a:gd name="adj" fmla="val 3757"/>
            </a:avLst>
          </a:prstGeom>
          <a:solidFill>
            <a:srgbClr val="E5F6FF"/>
          </a:solidFill>
          <a:ln>
            <a:noFill/>
          </a:ln>
        </p:spPr>
        <p:txBody>
          <a:bodyPr spcFirstLastPara="1" wrap="square" lIns="144000" tIns="3672000" rIns="14400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100" b="0" i="0" u="none" strike="noStrike" cap="none" dirty="0">
                <a:solidFill>
                  <a:schemeClr val="dk2"/>
                </a:solidFill>
                <a:latin typeface="Meiryo"/>
                <a:ea typeface="Meiryo"/>
                <a:cs typeface="Meiryo"/>
                <a:sym typeface="Meiryo"/>
              </a:rPr>
              <a:t>下記の手順を実施し、操作するアプリを「xIDアプリ」から「WEBブラウザ」へと切り替えます。</a:t>
            </a:r>
            <a:endParaRPr sz="11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100" b="0" i="0" u="none" strike="noStrike" cap="none" dirty="0">
                <a:solidFill>
                  <a:schemeClr val="dk2"/>
                </a:solidFill>
                <a:latin typeface="Meiryo"/>
                <a:ea typeface="Meiryo"/>
                <a:cs typeface="Meiryo"/>
                <a:sym typeface="Meiryo"/>
              </a:rPr>
              <a:t>スマートフォンの画面下から上へ指を滑らせてスワイプし、起動中のアプリの一覧を表示します。SafariやChromeなどの「WEBブラウザアプリ」をタップします。最初の手順で開いた「電子申請のページ」が開きます。</a:t>
            </a:r>
            <a:endParaRPr lang="en-US" altLang="ja-JP" sz="11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2"/>
              </a:solidFill>
              <a:latin typeface="Meiryo"/>
              <a:ea typeface="Meiryo"/>
              <a:cs typeface="Meiryo"/>
              <a:sym typeface="Meiryo"/>
            </a:endParaRPr>
          </a:p>
          <a:p>
            <a:pPr>
              <a:buSzPts val="400"/>
            </a:pPr>
            <a:r>
              <a:rPr lang="en-US" altLang="ja-JP" sz="1200" b="1" dirty="0">
                <a:solidFill>
                  <a:srgbClr val="FF0000"/>
                </a:solidFill>
                <a:latin typeface="Meiryo"/>
                <a:ea typeface="Meiryo"/>
                <a:cs typeface="Meiryo"/>
                <a:sym typeface="Meiryo"/>
              </a:rPr>
              <a:t>※</a:t>
            </a:r>
            <a:r>
              <a:rPr lang="ja-JP" altLang="en-US" sz="1200" b="1" dirty="0">
                <a:solidFill>
                  <a:srgbClr val="FF0000"/>
                </a:solidFill>
                <a:latin typeface="Meiryo"/>
                <a:ea typeface="Meiryo"/>
                <a:cs typeface="Meiryo"/>
                <a:sym typeface="Meiryo"/>
              </a:rPr>
              <a:t>お使いのスマートフォンにより操作方法が異なりますので、上記手順でアプリを切り替えられない場合、ご利用のスマートフォンに合った方法でのアプリ切替えを行ってください。</a:t>
            </a:r>
            <a:endParaRPr b="0" i="0" u="none" strike="noStrike" cap="none" dirty="0">
              <a:solidFill>
                <a:srgbClr val="FF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9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9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9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endParaRPr sz="600" b="0" i="0" u="none" strike="noStrike" cap="none" dirty="0">
              <a:solidFill>
                <a:schemeClr val="dk2"/>
              </a:solidFill>
              <a:latin typeface="Meiryo"/>
              <a:ea typeface="Meiryo"/>
              <a:cs typeface="Meiryo"/>
              <a:sym typeface="Meiryo"/>
            </a:endParaRPr>
          </a:p>
        </p:txBody>
      </p:sp>
      <p:sp>
        <p:nvSpPr>
          <p:cNvPr id="229" name="Google Shape;229;p14"/>
          <p:cNvSpPr/>
          <p:nvPr/>
        </p:nvSpPr>
        <p:spPr>
          <a:xfrm>
            <a:off x="342925" y="1239475"/>
            <a:ext cx="92307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endParaRPr sz="4800" b="1" i="0" u="none" strike="noStrike" cap="none">
              <a:solidFill>
                <a:srgbClr val="007BBB"/>
              </a:solidFill>
              <a:latin typeface="Meiryo"/>
              <a:ea typeface="Meiryo"/>
              <a:cs typeface="Meiryo"/>
              <a:sym typeface="Meiryo"/>
            </a:endParaRPr>
          </a:p>
        </p:txBody>
      </p:sp>
      <p:pic>
        <p:nvPicPr>
          <p:cNvPr id="230" name="Google Shape;230;p14"/>
          <p:cNvPicPr preferRelativeResize="0"/>
          <p:nvPr/>
        </p:nvPicPr>
        <p:blipFill rotWithShape="1">
          <a:blip r:embed="rId3">
            <a:alphaModFix/>
          </a:blip>
          <a:srcRect l="1652" t="884" b="755"/>
          <a:stretch/>
        </p:blipFill>
        <p:spPr>
          <a:xfrm>
            <a:off x="3453964" y="1796162"/>
            <a:ext cx="856800" cy="1800000"/>
          </a:xfrm>
          <a:prstGeom prst="roundRect">
            <a:avLst>
              <a:gd name="adj" fmla="val 12778"/>
            </a:avLst>
          </a:prstGeom>
          <a:noFill/>
          <a:ln>
            <a:noFill/>
          </a:ln>
        </p:spPr>
      </p:pic>
      <p:sp>
        <p:nvSpPr>
          <p:cNvPr id="231" name="Google Shape;231;p14"/>
          <p:cNvSpPr/>
          <p:nvPr/>
        </p:nvSpPr>
        <p:spPr>
          <a:xfrm>
            <a:off x="3675214" y="1888412"/>
            <a:ext cx="414300" cy="1680900"/>
          </a:xfrm>
          <a:prstGeom prst="upArrow">
            <a:avLst>
              <a:gd name="adj1" fmla="val 50000"/>
              <a:gd name="adj2" fmla="val 50000"/>
            </a:avLst>
          </a:prstGeom>
          <a:solidFill>
            <a:srgbClr val="EE82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2" name="Google Shape;232;p14"/>
          <p:cNvPicPr preferRelativeResize="0"/>
          <p:nvPr/>
        </p:nvPicPr>
        <p:blipFill rotWithShape="1">
          <a:blip r:embed="rId4">
            <a:alphaModFix/>
          </a:blip>
          <a:srcRect r="14711" b="10841"/>
          <a:stretch/>
        </p:blipFill>
        <p:spPr>
          <a:xfrm>
            <a:off x="3888914" y="3383937"/>
            <a:ext cx="1130999" cy="1060776"/>
          </a:xfrm>
          <a:prstGeom prst="rect">
            <a:avLst/>
          </a:prstGeom>
          <a:noFill/>
          <a:ln>
            <a:noFill/>
          </a:ln>
        </p:spPr>
      </p:pic>
      <p:sp>
        <p:nvSpPr>
          <p:cNvPr id="233" name="Google Shape;233;p14"/>
          <p:cNvSpPr txBox="1"/>
          <p:nvPr/>
        </p:nvSpPr>
        <p:spPr>
          <a:xfrm>
            <a:off x="5334000" y="-232425"/>
            <a:ext cx="1266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14"/>
          <p:cNvSpPr txBox="1"/>
          <p:nvPr/>
        </p:nvSpPr>
        <p:spPr>
          <a:xfrm>
            <a:off x="2905289" y="3641662"/>
            <a:ext cx="1131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EE827C"/>
                </a:solidFill>
                <a:latin typeface="Meiryo"/>
                <a:ea typeface="Meiryo"/>
                <a:cs typeface="Meiryo"/>
                <a:sym typeface="Meiryo"/>
              </a:rPr>
              <a:t>①スワイプ</a:t>
            </a:r>
            <a:endParaRPr sz="1400" b="1" i="0" u="none" strike="noStrike" cap="none">
              <a:solidFill>
                <a:srgbClr val="EE827C"/>
              </a:solidFill>
              <a:latin typeface="Meiryo"/>
              <a:ea typeface="Meiryo"/>
              <a:cs typeface="Meiryo"/>
              <a:sym typeface="Meiryo"/>
            </a:endParaRPr>
          </a:p>
        </p:txBody>
      </p:sp>
      <p:sp>
        <p:nvSpPr>
          <p:cNvPr id="235" name="Google Shape;235;p14"/>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8</a:t>
            </a:fld>
            <a:endParaRPr/>
          </a:p>
        </p:txBody>
      </p:sp>
      <p:grpSp>
        <p:nvGrpSpPr>
          <p:cNvPr id="236" name="Google Shape;236;p14"/>
          <p:cNvGrpSpPr/>
          <p:nvPr/>
        </p:nvGrpSpPr>
        <p:grpSpPr>
          <a:xfrm>
            <a:off x="5578151" y="1551562"/>
            <a:ext cx="1087164" cy="2160000"/>
            <a:chOff x="3287550" y="1989000"/>
            <a:chExt cx="909000" cy="1800000"/>
          </a:xfrm>
        </p:grpSpPr>
        <p:grpSp>
          <p:nvGrpSpPr>
            <p:cNvPr id="237" name="Google Shape;237;p14"/>
            <p:cNvGrpSpPr/>
            <p:nvPr/>
          </p:nvGrpSpPr>
          <p:grpSpPr>
            <a:xfrm>
              <a:off x="3287550" y="1989000"/>
              <a:ext cx="909000" cy="1800000"/>
              <a:chOff x="4750600" y="1989000"/>
              <a:chExt cx="1454400" cy="2880000"/>
            </a:xfrm>
          </p:grpSpPr>
          <p:pic>
            <p:nvPicPr>
              <p:cNvPr id="238" name="Google Shape;238;p14"/>
              <p:cNvPicPr preferRelativeResize="0"/>
              <p:nvPr/>
            </p:nvPicPr>
            <p:blipFill rotWithShape="1">
              <a:blip r:embed="rId5">
                <a:alphaModFix/>
              </a:blip>
              <a:srcRect l="1901" t="416" r="970" b="534"/>
              <a:stretch/>
            </p:blipFill>
            <p:spPr>
              <a:xfrm>
                <a:off x="4750600" y="1989000"/>
                <a:ext cx="1454400" cy="2880000"/>
              </a:xfrm>
              <a:prstGeom prst="roundRect">
                <a:avLst>
                  <a:gd name="adj" fmla="val 12473"/>
                </a:avLst>
              </a:prstGeom>
              <a:noFill/>
              <a:ln>
                <a:noFill/>
              </a:ln>
            </p:spPr>
          </p:pic>
          <p:pic>
            <p:nvPicPr>
              <p:cNvPr id="239" name="Google Shape;239;p14"/>
              <p:cNvPicPr preferRelativeResize="0"/>
              <p:nvPr/>
            </p:nvPicPr>
            <p:blipFill rotWithShape="1">
              <a:blip r:embed="rId6">
                <a:alphaModFix/>
              </a:blip>
              <a:srcRect b="5712"/>
              <a:stretch/>
            </p:blipFill>
            <p:spPr>
              <a:xfrm>
                <a:off x="4814648" y="2061051"/>
                <a:ext cx="1347300" cy="2413500"/>
              </a:xfrm>
              <a:prstGeom prst="roundRect">
                <a:avLst>
                  <a:gd name="adj" fmla="val 8925"/>
                </a:avLst>
              </a:prstGeom>
              <a:noFill/>
              <a:ln>
                <a:noFill/>
              </a:ln>
            </p:spPr>
          </p:pic>
          <p:pic>
            <p:nvPicPr>
              <p:cNvPr id="240" name="Google Shape;240;p14"/>
              <p:cNvPicPr preferRelativeResize="0"/>
              <p:nvPr/>
            </p:nvPicPr>
            <p:blipFill rotWithShape="1">
              <a:blip r:embed="rId5">
                <a:alphaModFix/>
              </a:blip>
              <a:srcRect l="1899" t="83155" r="3534" b="7673"/>
              <a:stretch/>
            </p:blipFill>
            <p:spPr>
              <a:xfrm>
                <a:off x="4750600" y="4422300"/>
                <a:ext cx="1416000" cy="266700"/>
              </a:xfrm>
              <a:prstGeom prst="rect">
                <a:avLst/>
              </a:prstGeom>
              <a:noFill/>
              <a:ln>
                <a:noFill/>
              </a:ln>
            </p:spPr>
          </p:pic>
        </p:grpSp>
        <p:sp>
          <p:nvSpPr>
            <p:cNvPr id="241" name="Google Shape;241;p14"/>
            <p:cNvSpPr/>
            <p:nvPr/>
          </p:nvSpPr>
          <p:spPr>
            <a:xfrm>
              <a:off x="3509917" y="2137047"/>
              <a:ext cx="464250" cy="14085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2" name="Google Shape;242;p14"/>
          <p:cNvSpPr txBox="1"/>
          <p:nvPr/>
        </p:nvSpPr>
        <p:spPr>
          <a:xfrm>
            <a:off x="5663885" y="3711562"/>
            <a:ext cx="1087200" cy="33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EE827C"/>
                </a:solidFill>
                <a:latin typeface="Meiryo"/>
                <a:ea typeface="Meiryo"/>
                <a:cs typeface="Meiryo"/>
                <a:sym typeface="Meiryo"/>
              </a:rPr>
              <a:t>タップ</a:t>
            </a:r>
            <a:endParaRPr sz="1400" b="1" i="0" u="none" strike="noStrike" cap="none">
              <a:solidFill>
                <a:srgbClr val="EE827C"/>
              </a:solidFill>
              <a:latin typeface="Meiryo"/>
              <a:ea typeface="Meiryo"/>
              <a:cs typeface="Meiryo"/>
              <a:sym typeface="Meiryo"/>
            </a:endParaRPr>
          </a:p>
        </p:txBody>
      </p:sp>
      <p:sp>
        <p:nvSpPr>
          <p:cNvPr id="243" name="Google Shape;243;p14"/>
          <p:cNvSpPr txBox="1">
            <a:spLocks noGrp="1"/>
          </p:cNvSpPr>
          <p:nvPr>
            <p:ph type="title"/>
          </p:nvPr>
        </p:nvSpPr>
        <p:spPr>
          <a:xfrm>
            <a:off x="499600" y="221900"/>
            <a:ext cx="9230700" cy="763500"/>
          </a:xfrm>
          <a:prstGeom prst="rect">
            <a:avLst/>
          </a:prstGeom>
          <a:noFill/>
          <a:ln>
            <a:noFill/>
          </a:ln>
        </p:spPr>
        <p:txBody>
          <a:bodyPr spcFirstLastPara="1" wrap="square" lIns="91425" tIns="91425" rIns="0" bIns="91425" anchor="t" anchorCtr="0">
            <a:noAutofit/>
          </a:bodyPr>
          <a:lstStyle/>
          <a:p>
            <a:pPr marL="0" lvl="0" indent="0" algn="l" rtl="0">
              <a:lnSpc>
                <a:spcPct val="100000"/>
              </a:lnSpc>
              <a:spcBef>
                <a:spcPts val="0"/>
              </a:spcBef>
              <a:spcAft>
                <a:spcPts val="0"/>
              </a:spcAft>
              <a:buSzPts val="990"/>
              <a:buNone/>
            </a:pPr>
            <a:r>
              <a:rPr lang="ja-JP" sz="2700"/>
              <a:t>02.「xIDのアプリ」を利用して本人確認(xID認証)を実施</a:t>
            </a:r>
            <a:endParaRPr sz="2700"/>
          </a:p>
        </p:txBody>
      </p:sp>
      <p:sp>
        <p:nvSpPr>
          <p:cNvPr id="244" name="Google Shape;244;p14"/>
          <p:cNvSpPr/>
          <p:nvPr/>
        </p:nvSpPr>
        <p:spPr>
          <a:xfrm>
            <a:off x="6799597" y="1567574"/>
            <a:ext cx="2659200" cy="2229688"/>
          </a:xfrm>
          <a:prstGeom prst="roundRect">
            <a:avLst>
              <a:gd name="adj" fmla="val 7165"/>
            </a:avLst>
          </a:prstGeom>
          <a:solidFill>
            <a:srgbClr val="007BBB"/>
          </a:solidFill>
          <a:ln>
            <a:noFill/>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rgbClr val="000000"/>
              </a:buClr>
              <a:buSzPts val="1400"/>
              <a:buFont typeface="Arial"/>
              <a:buNone/>
            </a:pPr>
            <a:r>
              <a:rPr lang="ja-JP" sz="1400" b="0" i="0" u="none" strike="noStrike" cap="none">
                <a:solidFill>
                  <a:srgbClr val="007BBB"/>
                </a:solidFill>
                <a:highlight>
                  <a:srgbClr val="E5F6FF"/>
                </a:highlight>
                <a:latin typeface="Meiryo"/>
                <a:ea typeface="Meiryo"/>
                <a:cs typeface="Meiryo"/>
                <a:sym typeface="Meiryo"/>
              </a:rPr>
              <a:t>　POINT　</a:t>
            </a:r>
            <a:endParaRPr sz="1400" b="0" i="0" u="none" strike="noStrike" cap="none">
              <a:solidFill>
                <a:srgbClr val="007BBB"/>
              </a:solidFill>
              <a:highlight>
                <a:srgbClr val="E5F6FF"/>
              </a:highlight>
              <a:latin typeface="Meiryo"/>
              <a:ea typeface="Meiryo"/>
              <a:cs typeface="Meiryo"/>
              <a:sym typeface="Meiryo"/>
            </a:endParaRPr>
          </a:p>
          <a:p>
            <a:pPr marL="0" marR="0" lvl="0" indent="0" algn="l" rtl="0">
              <a:lnSpc>
                <a:spcPct val="115000"/>
              </a:lnSpc>
              <a:spcBef>
                <a:spcPts val="0"/>
              </a:spcBef>
              <a:spcAft>
                <a:spcPts val="0"/>
              </a:spcAft>
              <a:buClr>
                <a:srgbClr val="000000"/>
              </a:buClr>
              <a:buSzPts val="1200"/>
              <a:buFont typeface="Arial"/>
              <a:buNone/>
            </a:pPr>
            <a:r>
              <a:rPr lang="ja-JP" sz="1200" b="0" i="0" u="none" strike="noStrike" cap="none">
                <a:solidFill>
                  <a:schemeClr val="lt1"/>
                </a:solidFill>
                <a:latin typeface="Meiryo"/>
                <a:ea typeface="Meiryo"/>
                <a:cs typeface="Meiryo"/>
                <a:sym typeface="Meiryo"/>
              </a:rPr>
              <a:t>操作アプリの切り替えは今後の手順においても数回行う操作です。</a:t>
            </a:r>
            <a:endParaRPr sz="1200" b="0" i="0" u="none" strike="noStrike" cap="none">
              <a:solidFill>
                <a:schemeClr val="lt1"/>
              </a:solidFill>
              <a:latin typeface="Meiryo"/>
              <a:ea typeface="Meiryo"/>
              <a:cs typeface="Meiryo"/>
              <a:sym typeface="Meiryo"/>
            </a:endParaRPr>
          </a:p>
          <a:p>
            <a:pPr marL="0" marR="0" lvl="0" indent="0" algn="l" rtl="0">
              <a:lnSpc>
                <a:spcPct val="115000"/>
              </a:lnSpc>
              <a:spcBef>
                <a:spcPts val="0"/>
              </a:spcBef>
              <a:spcAft>
                <a:spcPts val="0"/>
              </a:spcAft>
              <a:buClr>
                <a:srgbClr val="000000"/>
              </a:buClr>
              <a:buSzPts val="1200"/>
              <a:buFont typeface="Arial"/>
              <a:buNone/>
            </a:pPr>
            <a:r>
              <a:rPr lang="ja-JP" sz="1200" b="0" i="0" u="none" strike="noStrike" cap="none">
                <a:solidFill>
                  <a:schemeClr val="lt1"/>
                </a:solidFill>
                <a:latin typeface="Meiryo"/>
                <a:ea typeface="Meiryo"/>
                <a:cs typeface="Meiryo"/>
                <a:sym typeface="Meiryo"/>
              </a:rPr>
              <a:t>手順がわからなくなった場合は、このページを参照してください。</a:t>
            </a:r>
            <a:endParaRPr sz="1200" b="0" i="0" u="none" strike="noStrike" cap="none">
              <a:solidFill>
                <a:schemeClr val="lt1"/>
              </a:solidFill>
              <a:latin typeface="Meiryo"/>
              <a:ea typeface="Meiryo"/>
              <a:cs typeface="Meiryo"/>
              <a:sym typeface="Meiryo"/>
            </a:endParaRPr>
          </a:p>
        </p:txBody>
      </p:sp>
      <p:sp>
        <p:nvSpPr>
          <p:cNvPr id="245" name="Google Shape;245;p14"/>
          <p:cNvSpPr/>
          <p:nvPr/>
        </p:nvSpPr>
        <p:spPr>
          <a:xfrm>
            <a:off x="315698" y="1136811"/>
            <a:ext cx="4827503" cy="5311613"/>
          </a:xfrm>
          <a:prstGeom prst="roundRect">
            <a:avLst>
              <a:gd name="adj" fmla="val 4070"/>
            </a:avLst>
          </a:prstGeom>
          <a:solidFill>
            <a:srgbClr val="E5F6FF"/>
          </a:solidFill>
          <a:ln>
            <a:noFill/>
          </a:ln>
        </p:spPr>
        <p:txBody>
          <a:bodyPr spcFirstLastPara="1" wrap="square" lIns="144000" tIns="3888000" rIns="144000" bIns="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chemeClr val="dk2"/>
                </a:solidFill>
                <a:latin typeface="Meiryo"/>
                <a:ea typeface="Meiryo"/>
                <a:cs typeface="Meiryo"/>
                <a:sym typeface="Meiryo"/>
              </a:rPr>
              <a:t>お使いのモバイル端末で標準での設定を変更し「デフォルトブラウザ」以外をご利用されて申請フォームから、xIDアプリによる「本人確認（xID認証）」を実施された場合には、デフォルトブラウザが起動し「見つかりませんでした」という表示となります。</a:t>
            </a:r>
            <a:endParaRPr sz="11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chemeClr val="dk2"/>
                </a:solidFill>
                <a:latin typeface="Meiryo"/>
                <a:ea typeface="Meiryo"/>
                <a:cs typeface="Meiryo"/>
                <a:sym typeface="Meiryo"/>
              </a:rPr>
              <a:t>引き続きxIDアプリの画面から手動で申請フォームのWEBブラウザに切り替えて頂く必要がございます。（右記）</a:t>
            </a:r>
            <a:endParaRPr sz="11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chemeClr val="dk2"/>
                </a:solidFill>
                <a:latin typeface="Meiryo"/>
                <a:ea typeface="Meiryo"/>
                <a:cs typeface="Meiryo"/>
                <a:sym typeface="Meiryo"/>
              </a:rPr>
              <a:t>※LINEなどのアプリ内ブラウザを利用されている場合等</a:t>
            </a:r>
            <a:endParaRPr sz="11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p:txBody>
      </p:sp>
      <p:pic>
        <p:nvPicPr>
          <p:cNvPr id="246" name="Google Shape;246;p14"/>
          <p:cNvPicPr preferRelativeResize="0"/>
          <p:nvPr/>
        </p:nvPicPr>
        <p:blipFill rotWithShape="1">
          <a:blip r:embed="rId7">
            <a:alphaModFix/>
          </a:blip>
          <a:srcRect l="4146" t="1066" r="4493" b="1134"/>
          <a:stretch/>
        </p:blipFill>
        <p:spPr>
          <a:xfrm>
            <a:off x="998355" y="1704058"/>
            <a:ext cx="1558054" cy="2904459"/>
          </a:xfrm>
          <a:prstGeom prst="roundRect">
            <a:avLst>
              <a:gd name="adj" fmla="val 16667"/>
            </a:avLst>
          </a:prstGeom>
          <a:noFill/>
          <a:ln>
            <a:noFill/>
          </a:ln>
        </p:spPr>
      </p:pic>
      <p:pic>
        <p:nvPicPr>
          <p:cNvPr id="247" name="Google Shape;247;p14"/>
          <p:cNvPicPr preferRelativeResize="0"/>
          <p:nvPr/>
        </p:nvPicPr>
        <p:blipFill rotWithShape="1">
          <a:blip r:embed="rId7">
            <a:alphaModFix/>
          </a:blip>
          <a:srcRect l="4146" t="1066" r="4493" b="1134"/>
          <a:stretch/>
        </p:blipFill>
        <p:spPr>
          <a:xfrm>
            <a:off x="2841228" y="1704058"/>
            <a:ext cx="1558054" cy="2904459"/>
          </a:xfrm>
          <a:prstGeom prst="roundRect">
            <a:avLst>
              <a:gd name="adj" fmla="val 16667"/>
            </a:avLst>
          </a:prstGeom>
          <a:noFill/>
          <a:ln>
            <a:noFill/>
          </a:ln>
        </p:spPr>
      </p:pic>
      <p:pic>
        <p:nvPicPr>
          <p:cNvPr id="248" name="Google Shape;248;p14"/>
          <p:cNvPicPr preferRelativeResize="0"/>
          <p:nvPr/>
        </p:nvPicPr>
        <p:blipFill rotWithShape="1">
          <a:blip r:embed="rId8">
            <a:alphaModFix/>
          </a:blip>
          <a:srcRect l="-890" t="11349" r="890" b="10723"/>
          <a:stretch/>
        </p:blipFill>
        <p:spPr>
          <a:xfrm>
            <a:off x="1054444" y="1916523"/>
            <a:ext cx="1432926" cy="2450746"/>
          </a:xfrm>
          <a:prstGeom prst="rect">
            <a:avLst/>
          </a:prstGeom>
          <a:noFill/>
          <a:ln>
            <a:noFill/>
          </a:ln>
        </p:spPr>
      </p:pic>
      <p:pic>
        <p:nvPicPr>
          <p:cNvPr id="249" name="Google Shape;249;p14"/>
          <p:cNvPicPr preferRelativeResize="0"/>
          <p:nvPr/>
        </p:nvPicPr>
        <p:blipFill rotWithShape="1">
          <a:blip r:embed="rId9">
            <a:alphaModFix/>
          </a:blip>
          <a:srcRect t="11393" b="10970"/>
          <a:stretch/>
        </p:blipFill>
        <p:spPr>
          <a:xfrm>
            <a:off x="2905461" y="1916523"/>
            <a:ext cx="1414755" cy="2427134"/>
          </a:xfrm>
          <a:prstGeom prst="rect">
            <a:avLst/>
          </a:prstGeom>
          <a:noFill/>
          <a:ln>
            <a:noFill/>
          </a:ln>
        </p:spPr>
      </p:pic>
      <p:sp>
        <p:nvSpPr>
          <p:cNvPr id="250" name="Google Shape;250;p14"/>
          <p:cNvSpPr/>
          <p:nvPr/>
        </p:nvSpPr>
        <p:spPr>
          <a:xfrm>
            <a:off x="1189088" y="1148896"/>
            <a:ext cx="3146986" cy="58815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1400" b="1" i="0" u="none" strike="noStrike" cap="none">
                <a:solidFill>
                  <a:srgbClr val="007BBB"/>
                </a:solidFill>
                <a:latin typeface="Meiryo"/>
                <a:ea typeface="Meiryo"/>
                <a:cs typeface="Meiryo"/>
                <a:sym typeface="Meiryo"/>
              </a:rPr>
              <a:t>本人認証がうまくいかない場合</a:t>
            </a:r>
            <a:endParaRPr sz="1400" b="1" i="0" u="none" strike="noStrike" cap="none">
              <a:solidFill>
                <a:srgbClr val="007BBB"/>
              </a:solidFill>
              <a:latin typeface="Meiryo"/>
              <a:ea typeface="Meiryo"/>
              <a:cs typeface="Meiryo"/>
              <a:sym typeface="Meiryo"/>
            </a:endParaRPr>
          </a:p>
        </p:txBody>
      </p:sp>
      <p:sp>
        <p:nvSpPr>
          <p:cNvPr id="251" name="Google Shape;251;p14"/>
          <p:cNvSpPr txBox="1"/>
          <p:nvPr/>
        </p:nvSpPr>
        <p:spPr>
          <a:xfrm>
            <a:off x="342925" y="689707"/>
            <a:ext cx="3018721"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7BBB"/>
                </a:solidFill>
                <a:latin typeface="Meiryo"/>
                <a:ea typeface="Meiryo"/>
                <a:cs typeface="Meiryo"/>
                <a:sym typeface="Meiryo"/>
              </a:rPr>
              <a:t>本人認証がうまくいかない場合</a:t>
            </a:r>
            <a:endParaRPr sz="1400" b="1" i="0" u="none" strike="noStrike" cap="none">
              <a:solidFill>
                <a:srgbClr val="007BBB"/>
              </a:solidFill>
              <a:latin typeface="Meiryo"/>
              <a:ea typeface="Meiryo"/>
              <a:cs typeface="Meiryo"/>
              <a:sym typeface="Meiry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
          <p:cNvSpPr/>
          <p:nvPr/>
        </p:nvSpPr>
        <p:spPr>
          <a:xfrm>
            <a:off x="352425" y="1122950"/>
            <a:ext cx="2088000" cy="5094600"/>
          </a:xfrm>
          <a:prstGeom prst="roundRect">
            <a:avLst>
              <a:gd name="adj" fmla="val 6635"/>
            </a:avLst>
          </a:prstGeom>
          <a:solidFill>
            <a:srgbClr val="E5F6FF"/>
          </a:solidFill>
          <a:ln>
            <a:noFill/>
          </a:ln>
        </p:spPr>
        <p:txBody>
          <a:bodyPr spcFirstLastPara="1" wrap="square" lIns="144000" tIns="3960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2"/>
                </a:solidFill>
                <a:latin typeface="Meiryo"/>
                <a:ea typeface="Meiryo"/>
                <a:cs typeface="Meiryo"/>
                <a:sym typeface="Meiryo"/>
              </a:rPr>
              <a:t>電子申請システムの入力フォームが読み込まれます。申請内容を入力し、「</a:t>
            </a:r>
            <a:r>
              <a:rPr lang="ja-JP" sz="1200" b="1" i="0" u="none" strike="noStrike" cap="none" dirty="0">
                <a:solidFill>
                  <a:schemeClr val="dk2"/>
                </a:solidFill>
                <a:latin typeface="Meiryo"/>
                <a:ea typeface="Meiryo"/>
                <a:cs typeface="Meiryo"/>
                <a:sym typeface="Meiryo"/>
              </a:rPr>
              <a:t>金額確認画面へ進む</a:t>
            </a:r>
            <a:r>
              <a:rPr lang="ja-JP" sz="1200" b="0" i="0" u="none" strike="noStrike" cap="none" dirty="0">
                <a:solidFill>
                  <a:schemeClr val="dk2"/>
                </a:solidFill>
                <a:latin typeface="Meiryo"/>
                <a:ea typeface="Meiryo"/>
                <a:cs typeface="Meiryo"/>
                <a:sym typeface="Meiryo"/>
              </a:rPr>
              <a:t>」をタップします。</a:t>
            </a:r>
            <a:endParaRPr sz="1200" b="0" i="0" u="none" strike="noStrike" cap="none" dirty="0">
              <a:solidFill>
                <a:schemeClr val="dk2"/>
              </a:solidFill>
              <a:latin typeface="Meiryo"/>
              <a:ea typeface="Meiryo"/>
              <a:cs typeface="Meiryo"/>
              <a:sym typeface="Meiryo"/>
            </a:endParaRPr>
          </a:p>
        </p:txBody>
      </p:sp>
      <p:sp>
        <p:nvSpPr>
          <p:cNvPr id="260" name="Google Shape;260;p5"/>
          <p:cNvSpPr/>
          <p:nvPr/>
        </p:nvSpPr>
        <p:spPr>
          <a:xfrm>
            <a:off x="2711438" y="1122950"/>
            <a:ext cx="2088000" cy="5094600"/>
          </a:xfrm>
          <a:prstGeom prst="roundRect">
            <a:avLst>
              <a:gd name="adj" fmla="val 6635"/>
            </a:avLst>
          </a:prstGeom>
          <a:solidFill>
            <a:srgbClr val="E5F6FF"/>
          </a:solidFill>
          <a:ln>
            <a:noFill/>
          </a:ln>
        </p:spPr>
        <p:txBody>
          <a:bodyPr spcFirstLastPara="1" wrap="square" lIns="144000" tIns="3960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2"/>
                </a:solidFill>
                <a:latin typeface="Meiryo"/>
                <a:ea typeface="Meiryo"/>
                <a:cs typeface="Meiryo"/>
                <a:sym typeface="Meiryo"/>
              </a:rPr>
              <a:t>確定前合計金額が表示されます。金額を確認し、ページ最下部の「</a:t>
            </a:r>
            <a:r>
              <a:rPr lang="ja-JP" sz="1200" b="1" i="0" u="none" strike="noStrike" cap="none" dirty="0">
                <a:solidFill>
                  <a:schemeClr val="dk2"/>
                </a:solidFill>
                <a:latin typeface="Meiryo"/>
                <a:ea typeface="Meiryo"/>
                <a:cs typeface="Meiryo"/>
                <a:sym typeface="Meiryo"/>
              </a:rPr>
              <a:t>確認画面へ進む</a:t>
            </a:r>
            <a:r>
              <a:rPr lang="ja-JP" sz="1200" b="0" i="0" u="none" strike="noStrike" cap="none" dirty="0">
                <a:solidFill>
                  <a:schemeClr val="dk2"/>
                </a:solidFill>
                <a:latin typeface="Meiryo"/>
                <a:ea typeface="Meiryo"/>
                <a:cs typeface="Meiryo"/>
                <a:sym typeface="Meiryo"/>
              </a:rPr>
              <a:t>」をタップします。</a:t>
            </a: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p:txBody>
      </p:sp>
      <p:sp>
        <p:nvSpPr>
          <p:cNvPr id="261" name="Google Shape;261;p5"/>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9</a:t>
            </a:fld>
            <a:endParaRPr/>
          </a:p>
        </p:txBody>
      </p:sp>
      <p:sp>
        <p:nvSpPr>
          <p:cNvPr id="262" name="Google Shape;262;p5"/>
          <p:cNvSpPr/>
          <p:nvPr/>
        </p:nvSpPr>
        <p:spPr>
          <a:xfrm>
            <a:off x="5070450" y="1122950"/>
            <a:ext cx="2088000" cy="5094600"/>
          </a:xfrm>
          <a:prstGeom prst="roundRect">
            <a:avLst>
              <a:gd name="adj" fmla="val 6635"/>
            </a:avLst>
          </a:prstGeom>
          <a:solidFill>
            <a:srgbClr val="E5F6FF"/>
          </a:solidFill>
          <a:ln>
            <a:noFill/>
          </a:ln>
        </p:spPr>
        <p:txBody>
          <a:bodyPr spcFirstLastPara="1" wrap="square" lIns="144000" tIns="3960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2"/>
                </a:solidFill>
                <a:latin typeface="Meiryo"/>
                <a:ea typeface="Meiryo"/>
                <a:cs typeface="Meiryo"/>
                <a:sym typeface="Meiryo"/>
              </a:rPr>
              <a:t>確認画面が表示されるので、入力内容に問題がないかを確認します。</a:t>
            </a: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2"/>
                </a:solidFill>
                <a:latin typeface="Meiryo"/>
                <a:ea typeface="Meiryo"/>
                <a:cs typeface="Meiryo"/>
                <a:sym typeface="Meiryo"/>
              </a:rPr>
              <a:t>確認が完了したら、「</a:t>
            </a:r>
            <a:r>
              <a:rPr lang="ja-JP" sz="1200" b="1" i="0" u="none" strike="noStrike" cap="none" dirty="0">
                <a:solidFill>
                  <a:schemeClr val="dk2"/>
                </a:solidFill>
                <a:latin typeface="Meiryo"/>
                <a:ea typeface="Meiryo"/>
                <a:cs typeface="Meiryo"/>
                <a:sym typeface="Meiryo"/>
              </a:rPr>
              <a:t>送信</a:t>
            </a:r>
            <a:r>
              <a:rPr lang="ja-JP" sz="1200" b="0" i="0" u="none" strike="noStrike" cap="none" dirty="0">
                <a:solidFill>
                  <a:schemeClr val="dk2"/>
                </a:solidFill>
                <a:latin typeface="Meiryo"/>
                <a:ea typeface="Meiryo"/>
                <a:cs typeface="Meiryo"/>
                <a:sym typeface="Meiryo"/>
              </a:rPr>
              <a:t>」をタップします。</a:t>
            </a:r>
            <a:endParaRPr sz="1200" b="0" i="0" u="none" strike="noStrike" cap="none" dirty="0">
              <a:solidFill>
                <a:schemeClr val="dk2"/>
              </a:solidFill>
              <a:latin typeface="Meiryo"/>
              <a:ea typeface="Meiryo"/>
              <a:cs typeface="Meiryo"/>
              <a:sym typeface="Meiryo"/>
            </a:endParaRPr>
          </a:p>
        </p:txBody>
      </p:sp>
      <p:sp>
        <p:nvSpPr>
          <p:cNvPr id="263" name="Google Shape;263;p5"/>
          <p:cNvSpPr/>
          <p:nvPr/>
        </p:nvSpPr>
        <p:spPr>
          <a:xfrm>
            <a:off x="7429463" y="1122950"/>
            <a:ext cx="2088000" cy="5094600"/>
          </a:xfrm>
          <a:prstGeom prst="roundRect">
            <a:avLst>
              <a:gd name="adj" fmla="val 6635"/>
            </a:avLst>
          </a:prstGeom>
          <a:solidFill>
            <a:srgbClr val="E5F6FF"/>
          </a:solidFill>
          <a:ln>
            <a:noFill/>
          </a:ln>
        </p:spPr>
        <p:txBody>
          <a:bodyPr spcFirstLastPara="1" wrap="square" lIns="144000" tIns="3960000" rIns="14400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JP" sz="1200" b="0" i="0" u="none" strike="noStrike" cap="none" dirty="0">
                <a:solidFill>
                  <a:schemeClr val="dk2"/>
                </a:solidFill>
                <a:latin typeface="Meiryo"/>
                <a:ea typeface="Meiryo"/>
                <a:cs typeface="Meiryo"/>
                <a:sym typeface="Meiryo"/>
              </a:rPr>
              <a:t>電子申請の確認画面が表示されます。</a:t>
            </a: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1" i="0" u="none" strike="noStrike" cap="none" dirty="0">
                <a:solidFill>
                  <a:srgbClr val="FF0000"/>
                </a:solidFill>
                <a:highlight>
                  <a:schemeClr val="lt1"/>
                </a:highlight>
                <a:latin typeface="Meiryo"/>
                <a:ea typeface="Meiryo"/>
                <a:cs typeface="Meiryo"/>
                <a:sym typeface="Meiryo"/>
              </a:rPr>
              <a:t>キャンセルは押さず</a:t>
            </a:r>
            <a:r>
              <a:rPr lang="ja-JP" sz="1200" b="0" i="0" u="none" strike="noStrike" cap="none" dirty="0">
                <a:solidFill>
                  <a:schemeClr val="dk2"/>
                </a:solidFill>
                <a:latin typeface="Meiryo"/>
                <a:ea typeface="Meiryo"/>
                <a:cs typeface="Meiryo"/>
                <a:sym typeface="Meiryo"/>
              </a:rPr>
              <a:t>に、次の手順を実施します。</a:t>
            </a:r>
            <a:endParaRPr sz="1200" b="0" i="0" u="none" strike="noStrike" cap="none" dirty="0">
              <a:solidFill>
                <a:schemeClr val="dk2"/>
              </a:solidFill>
              <a:latin typeface="Meiryo"/>
              <a:ea typeface="Meiryo"/>
              <a:cs typeface="Meiryo"/>
              <a:sym typeface="Meiryo"/>
            </a:endParaRPr>
          </a:p>
        </p:txBody>
      </p:sp>
      <p:sp>
        <p:nvSpPr>
          <p:cNvPr id="264" name="Google Shape;264;p5"/>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⑥</a:t>
            </a:r>
            <a:endParaRPr sz="4800" b="1" i="0" u="none" strike="noStrike" cap="none">
              <a:solidFill>
                <a:srgbClr val="007BBB"/>
              </a:solidFill>
              <a:latin typeface="Meiryo"/>
              <a:ea typeface="Meiryo"/>
              <a:cs typeface="Meiryo"/>
              <a:sym typeface="Meiryo"/>
            </a:endParaRPr>
          </a:p>
        </p:txBody>
      </p:sp>
      <p:sp>
        <p:nvSpPr>
          <p:cNvPr id="265" name="Google Shape;265;p5"/>
          <p:cNvSpPr/>
          <p:nvPr/>
        </p:nvSpPr>
        <p:spPr>
          <a:xfrm>
            <a:off x="270855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⑦</a:t>
            </a:r>
            <a:endParaRPr sz="4800" b="1" i="0" u="none" strike="noStrike" cap="none">
              <a:solidFill>
                <a:srgbClr val="007BBB"/>
              </a:solidFill>
              <a:latin typeface="Meiryo"/>
              <a:ea typeface="Meiryo"/>
              <a:cs typeface="Meiryo"/>
              <a:sym typeface="Meiryo"/>
            </a:endParaRPr>
          </a:p>
        </p:txBody>
      </p:sp>
      <p:sp>
        <p:nvSpPr>
          <p:cNvPr id="266" name="Google Shape;266;p5"/>
          <p:cNvSpPr/>
          <p:nvPr/>
        </p:nvSpPr>
        <p:spPr>
          <a:xfrm rot="5400000">
            <a:off x="237862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5"/>
          <p:cNvSpPr/>
          <p:nvPr/>
        </p:nvSpPr>
        <p:spPr>
          <a:xfrm>
            <a:off x="506460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⑧</a:t>
            </a:r>
            <a:endParaRPr sz="4800" b="1" i="0" u="none" strike="noStrike" cap="none">
              <a:solidFill>
                <a:srgbClr val="007BBB"/>
              </a:solidFill>
              <a:latin typeface="Meiryo"/>
              <a:ea typeface="Meiryo"/>
              <a:cs typeface="Meiryo"/>
              <a:sym typeface="Meiryo"/>
            </a:endParaRPr>
          </a:p>
        </p:txBody>
      </p:sp>
      <p:sp>
        <p:nvSpPr>
          <p:cNvPr id="268" name="Google Shape;268;p5"/>
          <p:cNvSpPr/>
          <p:nvPr/>
        </p:nvSpPr>
        <p:spPr>
          <a:xfrm>
            <a:off x="742947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⑨</a:t>
            </a:r>
            <a:endParaRPr sz="4800" b="1" i="0" u="none" strike="noStrike" cap="none">
              <a:solidFill>
                <a:srgbClr val="007BBB"/>
              </a:solidFill>
              <a:latin typeface="Meiryo"/>
              <a:ea typeface="Meiryo"/>
              <a:cs typeface="Meiryo"/>
              <a:sym typeface="Meiryo"/>
            </a:endParaRPr>
          </a:p>
        </p:txBody>
      </p:sp>
      <p:sp>
        <p:nvSpPr>
          <p:cNvPr id="269" name="Google Shape;269;p5"/>
          <p:cNvSpPr/>
          <p:nvPr/>
        </p:nvSpPr>
        <p:spPr>
          <a:xfrm rot="5400000">
            <a:off x="47347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5"/>
          <p:cNvSpPr/>
          <p:nvPr/>
        </p:nvSpPr>
        <p:spPr>
          <a:xfrm rot="5400000">
            <a:off x="709077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5"/>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Autofit/>
          </a:bodyPr>
          <a:lstStyle/>
          <a:p>
            <a:pPr marL="0" lvl="0" indent="0" algn="l" rtl="0">
              <a:lnSpc>
                <a:spcPct val="100000"/>
              </a:lnSpc>
              <a:spcBef>
                <a:spcPts val="0"/>
              </a:spcBef>
              <a:spcAft>
                <a:spcPts val="0"/>
              </a:spcAft>
              <a:buClr>
                <a:schemeClr val="dk1"/>
              </a:buClr>
              <a:buSzPts val="1100"/>
              <a:buFont typeface="Arial"/>
              <a:buNone/>
            </a:pPr>
            <a:r>
              <a:rPr lang="ja-JP" sz="2400"/>
              <a:t>03.入力フォームへ申請内容を入力して、確定前金額を確認後、送信</a:t>
            </a:r>
            <a:endParaRPr sz="2400"/>
          </a:p>
        </p:txBody>
      </p:sp>
      <p:pic>
        <p:nvPicPr>
          <p:cNvPr id="273" name="Google Shape;273;p5"/>
          <p:cNvPicPr preferRelativeResize="0"/>
          <p:nvPr/>
        </p:nvPicPr>
        <p:blipFill rotWithShape="1">
          <a:blip r:embed="rId3">
            <a:alphaModFix/>
          </a:blip>
          <a:srcRect t="1218" r="1058" b="538"/>
          <a:stretch/>
        </p:blipFill>
        <p:spPr>
          <a:xfrm>
            <a:off x="647911" y="1989000"/>
            <a:ext cx="1478019" cy="2880170"/>
          </a:xfrm>
          <a:prstGeom prst="roundRect">
            <a:avLst>
              <a:gd name="adj" fmla="val 12764"/>
            </a:avLst>
          </a:prstGeom>
          <a:noFill/>
          <a:ln>
            <a:noFill/>
          </a:ln>
        </p:spPr>
      </p:pic>
      <p:grpSp>
        <p:nvGrpSpPr>
          <p:cNvPr id="274" name="Google Shape;274;p5"/>
          <p:cNvGrpSpPr/>
          <p:nvPr/>
        </p:nvGrpSpPr>
        <p:grpSpPr>
          <a:xfrm>
            <a:off x="5397272" y="1989000"/>
            <a:ext cx="1449106" cy="2880108"/>
            <a:chOff x="14696275" y="1474225"/>
            <a:chExt cx="1724100" cy="3428700"/>
          </a:xfrm>
        </p:grpSpPr>
        <p:pic>
          <p:nvPicPr>
            <p:cNvPr id="275" name="Google Shape;275;p5"/>
            <p:cNvPicPr preferRelativeResize="0"/>
            <p:nvPr/>
          </p:nvPicPr>
          <p:blipFill rotWithShape="1">
            <a:blip r:embed="rId4">
              <a:alphaModFix/>
            </a:blip>
            <a:srcRect l="2744" r="1577" b="535"/>
            <a:stretch/>
          </p:blipFill>
          <p:spPr>
            <a:xfrm>
              <a:off x="14696275" y="1474225"/>
              <a:ext cx="1724100" cy="3428700"/>
            </a:xfrm>
            <a:prstGeom prst="roundRect">
              <a:avLst>
                <a:gd name="adj" fmla="val 12991"/>
              </a:avLst>
            </a:prstGeom>
            <a:noFill/>
            <a:ln>
              <a:noFill/>
            </a:ln>
          </p:spPr>
        </p:pic>
        <p:sp>
          <p:nvSpPr>
            <p:cNvPr id="276" name="Google Shape;276;p5"/>
            <p:cNvSpPr/>
            <p:nvPr/>
          </p:nvSpPr>
          <p:spPr>
            <a:xfrm>
              <a:off x="15051250" y="2828350"/>
              <a:ext cx="1176600" cy="138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5"/>
            <p:cNvSpPr/>
            <p:nvPr/>
          </p:nvSpPr>
          <p:spPr>
            <a:xfrm>
              <a:off x="14864425" y="2937900"/>
              <a:ext cx="1363500" cy="138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78" name="Google Shape;278;p5"/>
          <p:cNvPicPr preferRelativeResize="0"/>
          <p:nvPr/>
        </p:nvPicPr>
        <p:blipFill rotWithShape="1">
          <a:blip r:embed="rId5">
            <a:alphaModFix/>
          </a:blip>
          <a:srcRect l="4146" t="1066" r="4493" b="1134"/>
          <a:stretch/>
        </p:blipFill>
        <p:spPr>
          <a:xfrm>
            <a:off x="7775087" y="1989000"/>
            <a:ext cx="1396800" cy="2880000"/>
          </a:xfrm>
          <a:prstGeom prst="roundRect">
            <a:avLst>
              <a:gd name="adj" fmla="val 16667"/>
            </a:avLst>
          </a:prstGeom>
          <a:noFill/>
          <a:ln>
            <a:noFill/>
          </a:ln>
        </p:spPr>
      </p:pic>
      <p:grpSp>
        <p:nvGrpSpPr>
          <p:cNvPr id="279" name="Google Shape;279;p5"/>
          <p:cNvGrpSpPr/>
          <p:nvPr/>
        </p:nvGrpSpPr>
        <p:grpSpPr>
          <a:xfrm>
            <a:off x="8090675" y="3410744"/>
            <a:ext cx="1131000" cy="945532"/>
            <a:chOff x="5953725" y="5630856"/>
            <a:chExt cx="1131000" cy="945532"/>
          </a:xfrm>
        </p:grpSpPr>
        <p:sp>
          <p:nvSpPr>
            <p:cNvPr id="280" name="Google Shape;280;p5"/>
            <p:cNvSpPr/>
            <p:nvPr/>
          </p:nvSpPr>
          <p:spPr>
            <a:xfrm rot="2700000">
              <a:off x="6093355" y="5739549"/>
              <a:ext cx="524815" cy="524815"/>
            </a:xfrm>
            <a:prstGeom prst="plus">
              <a:avLst>
                <a:gd name="adj" fmla="val 42593"/>
              </a:avLst>
            </a:prstGeom>
            <a:solidFill>
              <a:srgbClr val="EE82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5"/>
            <p:cNvSpPr txBox="1"/>
            <p:nvPr/>
          </p:nvSpPr>
          <p:spPr>
            <a:xfrm>
              <a:off x="5953725" y="6207088"/>
              <a:ext cx="1131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EE827C"/>
                  </a:solidFill>
                  <a:latin typeface="Meiryo"/>
                  <a:ea typeface="Meiryo"/>
                  <a:cs typeface="Meiryo"/>
                  <a:sym typeface="Meiryo"/>
                </a:rPr>
                <a:t>押さない！</a:t>
              </a:r>
              <a:endParaRPr sz="1200" b="1" i="0" u="none" strike="noStrike" cap="none">
                <a:solidFill>
                  <a:srgbClr val="EE827C"/>
                </a:solidFill>
                <a:latin typeface="Meiryo"/>
                <a:ea typeface="Meiryo"/>
                <a:cs typeface="Meiryo"/>
                <a:sym typeface="Meiryo"/>
              </a:endParaRPr>
            </a:p>
          </p:txBody>
        </p:sp>
      </p:grpSp>
      <p:pic>
        <p:nvPicPr>
          <p:cNvPr id="282" name="Google Shape;282;p5"/>
          <p:cNvPicPr preferRelativeResize="0"/>
          <p:nvPr/>
        </p:nvPicPr>
        <p:blipFill rotWithShape="1">
          <a:blip r:embed="rId6">
            <a:alphaModFix/>
          </a:blip>
          <a:srcRect t="9430"/>
          <a:stretch/>
        </p:blipFill>
        <p:spPr>
          <a:xfrm>
            <a:off x="708359" y="2202180"/>
            <a:ext cx="1365741" cy="2471400"/>
          </a:xfrm>
          <a:prstGeom prst="rect">
            <a:avLst/>
          </a:prstGeom>
          <a:noFill/>
          <a:ln>
            <a:noFill/>
          </a:ln>
        </p:spPr>
      </p:pic>
      <p:sp>
        <p:nvSpPr>
          <p:cNvPr id="283" name="Google Shape;283;p5"/>
          <p:cNvSpPr/>
          <p:nvPr/>
        </p:nvSpPr>
        <p:spPr>
          <a:xfrm>
            <a:off x="1025025" y="3973475"/>
            <a:ext cx="742800" cy="2049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4" name="Google Shape;284;p5"/>
          <p:cNvPicPr preferRelativeResize="0"/>
          <p:nvPr/>
        </p:nvPicPr>
        <p:blipFill rotWithShape="1">
          <a:blip r:embed="rId3">
            <a:alphaModFix/>
          </a:blip>
          <a:srcRect t="1218" r="1058" b="538"/>
          <a:stretch/>
        </p:blipFill>
        <p:spPr>
          <a:xfrm>
            <a:off x="3036159" y="1989000"/>
            <a:ext cx="1478019" cy="2880170"/>
          </a:xfrm>
          <a:prstGeom prst="roundRect">
            <a:avLst>
              <a:gd name="adj" fmla="val 12764"/>
            </a:avLst>
          </a:prstGeom>
          <a:noFill/>
          <a:ln>
            <a:noFill/>
          </a:ln>
        </p:spPr>
      </p:pic>
      <p:pic>
        <p:nvPicPr>
          <p:cNvPr id="285" name="Google Shape;285;p5"/>
          <p:cNvPicPr preferRelativeResize="0"/>
          <p:nvPr/>
        </p:nvPicPr>
        <p:blipFill rotWithShape="1">
          <a:blip r:embed="rId7">
            <a:alphaModFix/>
          </a:blip>
          <a:srcRect l="885" t="9865"/>
          <a:stretch/>
        </p:blipFill>
        <p:spPr>
          <a:xfrm>
            <a:off x="3101138" y="2196285"/>
            <a:ext cx="1349786" cy="2462282"/>
          </a:xfrm>
          <a:prstGeom prst="rect">
            <a:avLst/>
          </a:prstGeom>
          <a:noFill/>
          <a:ln>
            <a:noFill/>
          </a:ln>
        </p:spPr>
      </p:pic>
      <p:sp>
        <p:nvSpPr>
          <p:cNvPr id="286" name="Google Shape;286;p5"/>
          <p:cNvSpPr/>
          <p:nvPr/>
        </p:nvSpPr>
        <p:spPr>
          <a:xfrm>
            <a:off x="3797429" y="4106404"/>
            <a:ext cx="653501" cy="221755"/>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7" name="Google Shape;287;p5"/>
          <p:cNvPicPr preferRelativeResize="0"/>
          <p:nvPr/>
        </p:nvPicPr>
        <p:blipFill rotWithShape="1">
          <a:blip r:embed="rId8">
            <a:alphaModFix/>
          </a:blip>
          <a:srcRect t="13651" r="1507"/>
          <a:stretch/>
        </p:blipFill>
        <p:spPr>
          <a:xfrm>
            <a:off x="5439513" y="2196285"/>
            <a:ext cx="1346071" cy="2199329"/>
          </a:xfrm>
          <a:prstGeom prst="rect">
            <a:avLst/>
          </a:prstGeom>
          <a:noFill/>
          <a:ln>
            <a:noFill/>
          </a:ln>
        </p:spPr>
      </p:pic>
      <p:sp>
        <p:nvSpPr>
          <p:cNvPr id="288" name="Google Shape;288;p5"/>
          <p:cNvSpPr/>
          <p:nvPr/>
        </p:nvSpPr>
        <p:spPr>
          <a:xfrm>
            <a:off x="6265250" y="3858300"/>
            <a:ext cx="396000" cy="2049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ブルー">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3085</Words>
  <Application>Microsoft Office PowerPoint</Application>
  <PresentationFormat>A4 210 x 297 mm</PresentationFormat>
  <Paragraphs>312</Paragraphs>
  <Slides>24</Slides>
  <Notes>24</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24</vt:i4>
      </vt:variant>
    </vt:vector>
  </HeadingPairs>
  <TitlesOfParts>
    <vt:vector size="28" baseType="lpstr">
      <vt:lpstr>Meiryo</vt:lpstr>
      <vt:lpstr>Arial</vt:lpstr>
      <vt:lpstr>Calibri</vt:lpstr>
      <vt:lpstr>ブルー</vt:lpstr>
      <vt:lpstr>岐阜市市民課各種証明書 オンライン申請操作手順</vt:lpstr>
      <vt:lpstr>事前準備</vt:lpstr>
      <vt:lpstr>システムご利用の流れ</vt:lpstr>
      <vt:lpstr>目次</vt:lpstr>
      <vt:lpstr>スマートフォンのみで 電子申請システムを利用する場合</vt:lpstr>
      <vt:lpstr>01.電子申請システム(LoGoフォーム)へアクセス</vt:lpstr>
      <vt:lpstr>02.「xIDのアプリ」を利用して本人確認(xID認証)を実施</vt:lpstr>
      <vt:lpstr>02.「xIDのアプリ」を利用して本人確認(xID認証)を実施</vt:lpstr>
      <vt:lpstr>03.入力フォームへ申請内容を入力して、確定前金額を確認後、送信</vt:lpstr>
      <vt:lpstr>04.「xIDアプリ」を利用してマイナンバーを使った公的個人認証を実施（お使いのスマートフォンの種類によっては、操作方法が異なる場合があります。）</vt:lpstr>
      <vt:lpstr>04.「xIDアプリ」を利用してマイナンバーを使った公的個人認証を実施</vt:lpstr>
      <vt:lpstr>04.「xIDアプリ」を利用してマイナンバーを使った公的個人認証を実施 (お使いのスマートフォンの種類によっては、操作方法が異なる場合があります。）</vt:lpstr>
      <vt:lpstr>04.「xIDアプリ」を利用してマイナンバーを使った公的個人認証を実施</vt:lpstr>
      <vt:lpstr>05.後日送られてくるメールから確定金額を確認し、クレジットカード情報を入力して送信</vt:lpstr>
      <vt:lpstr>05.後日送られてくるメールから確定金額を確認し、クレジットカード情報を入力して送信</vt:lpstr>
      <vt:lpstr>PCとスマートフォンから 電子申請システムを利用 する場合</vt:lpstr>
      <vt:lpstr>01.電子申請システム(LoGoフォーム)へアクセス</vt:lpstr>
      <vt:lpstr>02.「xIDのアプリ」を利用して本人確認(xID認証)を実施</vt:lpstr>
      <vt:lpstr>03.入力フォームへ申請内容を入力して、確定前金額を確認後、送信</vt:lpstr>
      <vt:lpstr>04.「xIDアプリ」を利用してマイナンバーを使った公的個人認証を実施　＜ここからスマートフォンを使用＞</vt:lpstr>
      <vt:lpstr>04.「xIDアプリ」を利用してマイナンバーを使った公的個人認証を実施</vt:lpstr>
      <vt:lpstr>04.「xIDアプリ」を利用してマイナンバーを使った公的個人認証を実施</vt:lpstr>
      <vt:lpstr>05. 後日、メールにて通知されたURLにアクセスし、クレジットカード情報を入力して送信</vt:lpstr>
      <vt:lpstr>05. 後日、メールにて通知されたURLにアクセスし、クレジットカード情報を入力して送信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岐阜市所得課税証明書申請操作手順</dc:title>
  <dc:creator>603</dc:creator>
  <cp:lastModifiedBy>佐藤　愛子</cp:lastModifiedBy>
  <cp:revision>23</cp:revision>
  <dcterms:created xsi:type="dcterms:W3CDTF">2021-03-11T10:34:30Z</dcterms:created>
  <dcterms:modified xsi:type="dcterms:W3CDTF">2023-11-15T00:22:34Z</dcterms:modified>
</cp:coreProperties>
</file>