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heme" Target="theme/theme1.xml" />
  <Relationship Id="rId3" Type="http://schemas.openxmlformats.org/officeDocument/2006/relationships/slideMaster" Target="slideMasters/slideMaster1.xml" />
  <Relationship Id="rId7" Type="http://schemas.openxmlformats.org/officeDocument/2006/relationships/viewProps" Target="viewProps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presProps" Target="presProps.xml" />
  <Relationship Id="rId5" Type="http://schemas.openxmlformats.org/officeDocument/2006/relationships/notesMaster" Target="notesMasters/notesMaster1.xml" />
  <Relationship Id="rId4" Type="http://schemas.openxmlformats.org/officeDocument/2006/relationships/slide" Target="slides/slide1.xml" />
  <Relationship Id="rId9" Type="http://schemas.openxmlformats.org/officeDocument/2006/relationships/tableStyles" Target="tableStyle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6.png" />
  <Relationship Id="rId13" Type="http://schemas.openxmlformats.org/officeDocument/2006/relationships/image" Target="../media/image11.png" />
  <Relationship Id="rId18" Type="http://schemas.openxmlformats.org/officeDocument/2006/relationships/image" Target="../media/image16.png" />
  <Relationship Id="rId3" Type="http://schemas.openxmlformats.org/officeDocument/2006/relationships/image" Target="../media/image1.png" />
  <Relationship Id="rId21" Type="http://schemas.openxmlformats.org/officeDocument/2006/relationships/image" Target="../media/image19.png" />
  <Relationship Id="rId7" Type="http://schemas.openxmlformats.org/officeDocument/2006/relationships/image" Target="../media/image5.png" />
  <Relationship Id="rId12" Type="http://schemas.openxmlformats.org/officeDocument/2006/relationships/image" Target="../media/image10.png" />
  <Relationship Id="rId17" Type="http://schemas.openxmlformats.org/officeDocument/2006/relationships/image" Target="../media/image15.png" />
  <Relationship Id="rId2" Type="http://schemas.openxmlformats.org/officeDocument/2006/relationships/notesSlide" Target="../notesSlides/notesSlide1.xml" />
  <Relationship Id="rId16" Type="http://schemas.openxmlformats.org/officeDocument/2006/relationships/image" Target="../media/image14.png" />
  <Relationship Id="rId20" Type="http://schemas.openxmlformats.org/officeDocument/2006/relationships/image" Target="../media/image18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4.png" />
  <Relationship Id="rId11" Type="http://schemas.openxmlformats.org/officeDocument/2006/relationships/image" Target="../media/image9.png" />
  <Relationship Id="rId5" Type="http://schemas.openxmlformats.org/officeDocument/2006/relationships/image" Target="../media/image3.png" />
  <Relationship Id="rId15" Type="http://schemas.openxmlformats.org/officeDocument/2006/relationships/image" Target="../media/image13.png" />
  <Relationship Id="rId23" Type="http://schemas.openxmlformats.org/officeDocument/2006/relationships/image" Target="../media/image21.png" />
  <Relationship Id="rId10" Type="http://schemas.openxmlformats.org/officeDocument/2006/relationships/image" Target="../media/image8.png" />
  <Relationship Id="rId19" Type="http://schemas.openxmlformats.org/officeDocument/2006/relationships/image" Target="../media/image17.png" />
  <Relationship Id="rId4" Type="http://schemas.openxmlformats.org/officeDocument/2006/relationships/image" Target="../media/image2.png" />
  <Relationship Id="rId9" Type="http://schemas.openxmlformats.org/officeDocument/2006/relationships/image" Target="../media/image7.png" />
  <Relationship Id="rId14" Type="http://schemas.openxmlformats.org/officeDocument/2006/relationships/image" Target="../media/image12.png" />
  <Relationship Id="rId22" Type="http://schemas.openxmlformats.org/officeDocument/2006/relationships/image" Target="../media/image20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688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必ず各省庁名を</a:t>
            </a:r>
            <a:endParaRPr kumimoji="1"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挿入してください</a:t>
            </a: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</Words>
  <Application>Microsoft Office PowerPoint</Application>
  <PresentationFormat>ユーザー設定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淺野 芳成（副長官補本室）</cp:lastModifiedBy>
  <cp:revision>98</cp:revision>
  <cp:lastPrinted>2021-12-28T05:11:26Z</cp:lastPrinted>
  <dcterms:created xsi:type="dcterms:W3CDTF">2021-12-21T01:06:03Z</dcterms:created>
  <dcterms:modified xsi:type="dcterms:W3CDTF">2022-10-31T08:50:46Z</dcterms:modified>
</cp:coreProperties>
</file>