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8" r:id="rId2"/>
  </p:sldIdLst>
  <p:sldSz cx="7264400" cy="1259998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558" y="-6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9449C54-EEC4-4942-A9DA-EEEF22364006}" type="datetimeFigureOut">
              <a:rPr kumimoji="1" lang="ja-JP" altLang="en-US" smtClean="0"/>
              <a:t>2024/1/5</a:t>
            </a:fld>
            <a:endParaRPr kumimoji="1" lang="ja-JP" altLang="en-US"/>
          </a:p>
        </p:txBody>
      </p:sp>
      <p:sp>
        <p:nvSpPr>
          <p:cNvPr id="4" name="スライド イメージ プレースホルダー 3"/>
          <p:cNvSpPr>
            <a:spLocks noGrp="1" noRot="1" noChangeAspect="1"/>
          </p:cNvSpPr>
          <p:nvPr>
            <p:ph type="sldImg" idx="2"/>
          </p:nvPr>
        </p:nvSpPr>
        <p:spPr>
          <a:xfrm>
            <a:off x="2436813" y="1243013"/>
            <a:ext cx="193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CA36ECA-F19C-4C50-BC66-3DE60B038384}" type="slidenum">
              <a:rPr kumimoji="1" lang="ja-JP" altLang="en-US" smtClean="0"/>
              <a:t>‹#›</a:t>
            </a:fld>
            <a:endParaRPr kumimoji="1" lang="ja-JP" altLang="en-US"/>
          </a:p>
        </p:txBody>
      </p:sp>
    </p:spTree>
    <p:extLst>
      <p:ext uri="{BB962C8B-B14F-4D97-AF65-F5344CB8AC3E}">
        <p14:creationId xmlns:p14="http://schemas.microsoft.com/office/powerpoint/2010/main" val="2527618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CA36ECA-F19C-4C50-BC66-3DE60B038384}" type="slidenum">
              <a:rPr kumimoji="1" lang="ja-JP" altLang="en-US" smtClean="0"/>
              <a:t>1</a:t>
            </a:fld>
            <a:endParaRPr kumimoji="1" lang="ja-JP" altLang="en-US"/>
          </a:p>
        </p:txBody>
      </p:sp>
    </p:spTree>
    <p:extLst>
      <p:ext uri="{BB962C8B-B14F-4D97-AF65-F5344CB8AC3E}">
        <p14:creationId xmlns:p14="http://schemas.microsoft.com/office/powerpoint/2010/main" val="29717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4830" y="2062083"/>
            <a:ext cx="6174740" cy="4386662"/>
          </a:xfrm>
        </p:spPr>
        <p:txBody>
          <a:bodyPr anchor="b"/>
          <a:lstStyle>
            <a:lvl1pPr algn="ctr">
              <a:defRPr sz="4766"/>
            </a:lvl1pPr>
          </a:lstStyle>
          <a:p>
            <a:r>
              <a:rPr lang="ja-JP" altLang="en-US"/>
              <a:t>マスター タイトルの書式設定</a:t>
            </a:r>
            <a:endParaRPr lang="en-US" dirty="0"/>
          </a:p>
        </p:txBody>
      </p:sp>
      <p:sp>
        <p:nvSpPr>
          <p:cNvPr id="3" name="Subtitle 2"/>
          <p:cNvSpPr>
            <a:spLocks noGrp="1"/>
          </p:cNvSpPr>
          <p:nvPr>
            <p:ph type="subTitle" idx="1"/>
          </p:nvPr>
        </p:nvSpPr>
        <p:spPr>
          <a:xfrm>
            <a:off x="908050" y="6617911"/>
            <a:ext cx="5448300" cy="3042080"/>
          </a:xfrm>
        </p:spPr>
        <p:txBody>
          <a:bodyPr/>
          <a:lstStyle>
            <a:lvl1pPr marL="0" indent="0" algn="ctr">
              <a:buNone/>
              <a:defRPr sz="1907"/>
            </a:lvl1pPr>
            <a:lvl2pPr marL="363200" indent="0" algn="ctr">
              <a:buNone/>
              <a:defRPr sz="1589"/>
            </a:lvl2pPr>
            <a:lvl3pPr marL="726399" indent="0" algn="ctr">
              <a:buNone/>
              <a:defRPr sz="1430"/>
            </a:lvl3pPr>
            <a:lvl4pPr marL="1089599" indent="0" algn="ctr">
              <a:buNone/>
              <a:defRPr sz="1271"/>
            </a:lvl4pPr>
            <a:lvl5pPr marL="1452799" indent="0" algn="ctr">
              <a:buNone/>
              <a:defRPr sz="1271"/>
            </a:lvl5pPr>
            <a:lvl6pPr marL="1815998" indent="0" algn="ctr">
              <a:buNone/>
              <a:defRPr sz="1271"/>
            </a:lvl6pPr>
            <a:lvl7pPr marL="2179198" indent="0" algn="ctr">
              <a:buNone/>
              <a:defRPr sz="1271"/>
            </a:lvl7pPr>
            <a:lvl8pPr marL="2542398" indent="0" algn="ctr">
              <a:buNone/>
              <a:defRPr sz="1271"/>
            </a:lvl8pPr>
            <a:lvl9pPr marL="2905597" indent="0" algn="ctr">
              <a:buNone/>
              <a:defRPr sz="12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401654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64981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98587" y="670833"/>
            <a:ext cx="1566386" cy="1067790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9428" y="670833"/>
            <a:ext cx="4608354" cy="106779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48422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142144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5644" y="3141251"/>
            <a:ext cx="6265545" cy="5241244"/>
          </a:xfrm>
        </p:spPr>
        <p:txBody>
          <a:bodyPr anchor="b"/>
          <a:lstStyle>
            <a:lvl1pPr>
              <a:defRPr sz="476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5644" y="8432079"/>
            <a:ext cx="6265545" cy="2756246"/>
          </a:xfrm>
        </p:spPr>
        <p:txBody>
          <a:bodyPr/>
          <a:lstStyle>
            <a:lvl1pPr marL="0" indent="0">
              <a:buNone/>
              <a:defRPr sz="1907">
                <a:solidFill>
                  <a:schemeClr val="tx1"/>
                </a:solidFill>
              </a:defRPr>
            </a:lvl1pPr>
            <a:lvl2pPr marL="363200" indent="0">
              <a:buNone/>
              <a:defRPr sz="1589">
                <a:solidFill>
                  <a:schemeClr val="tx1">
                    <a:tint val="75000"/>
                  </a:schemeClr>
                </a:solidFill>
              </a:defRPr>
            </a:lvl2pPr>
            <a:lvl3pPr marL="726399" indent="0">
              <a:buNone/>
              <a:defRPr sz="1430">
                <a:solidFill>
                  <a:schemeClr val="tx1">
                    <a:tint val="75000"/>
                  </a:schemeClr>
                </a:solidFill>
              </a:defRPr>
            </a:lvl3pPr>
            <a:lvl4pPr marL="1089599" indent="0">
              <a:buNone/>
              <a:defRPr sz="1271">
                <a:solidFill>
                  <a:schemeClr val="tx1">
                    <a:tint val="75000"/>
                  </a:schemeClr>
                </a:solidFill>
              </a:defRPr>
            </a:lvl4pPr>
            <a:lvl5pPr marL="1452799" indent="0">
              <a:buNone/>
              <a:defRPr sz="1271">
                <a:solidFill>
                  <a:schemeClr val="tx1">
                    <a:tint val="75000"/>
                  </a:schemeClr>
                </a:solidFill>
              </a:defRPr>
            </a:lvl5pPr>
            <a:lvl6pPr marL="1815998" indent="0">
              <a:buNone/>
              <a:defRPr sz="1271">
                <a:solidFill>
                  <a:schemeClr val="tx1">
                    <a:tint val="75000"/>
                  </a:schemeClr>
                </a:solidFill>
              </a:defRPr>
            </a:lvl6pPr>
            <a:lvl7pPr marL="2179198" indent="0">
              <a:buNone/>
              <a:defRPr sz="1271">
                <a:solidFill>
                  <a:schemeClr val="tx1">
                    <a:tint val="75000"/>
                  </a:schemeClr>
                </a:solidFill>
              </a:defRPr>
            </a:lvl7pPr>
            <a:lvl8pPr marL="2542398" indent="0">
              <a:buNone/>
              <a:defRPr sz="1271">
                <a:solidFill>
                  <a:schemeClr val="tx1">
                    <a:tint val="75000"/>
                  </a:schemeClr>
                </a:solidFill>
              </a:defRPr>
            </a:lvl8pPr>
            <a:lvl9pPr marL="2905597" indent="0">
              <a:buNone/>
              <a:defRPr sz="12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123196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428" y="3354163"/>
            <a:ext cx="3087370" cy="799457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77603" y="3354163"/>
            <a:ext cx="3087370" cy="799457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409718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0374" y="670836"/>
            <a:ext cx="6265545" cy="243541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0375" y="3088748"/>
            <a:ext cx="3073181" cy="1513748"/>
          </a:xfrm>
        </p:spPr>
        <p:txBody>
          <a:bodyPr anchor="b"/>
          <a:lstStyle>
            <a:lvl1pPr marL="0" indent="0">
              <a:buNone/>
              <a:defRPr sz="1907" b="1"/>
            </a:lvl1pPr>
            <a:lvl2pPr marL="363200" indent="0">
              <a:buNone/>
              <a:defRPr sz="1589" b="1"/>
            </a:lvl2pPr>
            <a:lvl3pPr marL="726399" indent="0">
              <a:buNone/>
              <a:defRPr sz="1430" b="1"/>
            </a:lvl3pPr>
            <a:lvl4pPr marL="1089599" indent="0">
              <a:buNone/>
              <a:defRPr sz="1271" b="1"/>
            </a:lvl4pPr>
            <a:lvl5pPr marL="1452799" indent="0">
              <a:buNone/>
              <a:defRPr sz="1271" b="1"/>
            </a:lvl5pPr>
            <a:lvl6pPr marL="1815998" indent="0">
              <a:buNone/>
              <a:defRPr sz="1271" b="1"/>
            </a:lvl6pPr>
            <a:lvl7pPr marL="2179198" indent="0">
              <a:buNone/>
              <a:defRPr sz="1271" b="1"/>
            </a:lvl7pPr>
            <a:lvl8pPr marL="2542398" indent="0">
              <a:buNone/>
              <a:defRPr sz="1271" b="1"/>
            </a:lvl8pPr>
            <a:lvl9pPr marL="2905597" indent="0">
              <a:buNone/>
              <a:defRPr sz="1271" b="1"/>
            </a:lvl9pPr>
          </a:lstStyle>
          <a:p>
            <a:pPr lvl="0"/>
            <a:r>
              <a:rPr lang="ja-JP" altLang="en-US"/>
              <a:t>マスター テキストの書式設定</a:t>
            </a:r>
          </a:p>
        </p:txBody>
      </p:sp>
      <p:sp>
        <p:nvSpPr>
          <p:cNvPr id="4" name="Content Placeholder 3"/>
          <p:cNvSpPr>
            <a:spLocks noGrp="1"/>
          </p:cNvSpPr>
          <p:nvPr>
            <p:ph sz="half" idx="2"/>
          </p:nvPr>
        </p:nvSpPr>
        <p:spPr>
          <a:xfrm>
            <a:off x="500375" y="4602496"/>
            <a:ext cx="3073181" cy="676957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77603" y="3088748"/>
            <a:ext cx="3088316" cy="1513748"/>
          </a:xfrm>
        </p:spPr>
        <p:txBody>
          <a:bodyPr anchor="b"/>
          <a:lstStyle>
            <a:lvl1pPr marL="0" indent="0">
              <a:buNone/>
              <a:defRPr sz="1907" b="1"/>
            </a:lvl1pPr>
            <a:lvl2pPr marL="363200" indent="0">
              <a:buNone/>
              <a:defRPr sz="1589" b="1"/>
            </a:lvl2pPr>
            <a:lvl3pPr marL="726399" indent="0">
              <a:buNone/>
              <a:defRPr sz="1430" b="1"/>
            </a:lvl3pPr>
            <a:lvl4pPr marL="1089599" indent="0">
              <a:buNone/>
              <a:defRPr sz="1271" b="1"/>
            </a:lvl4pPr>
            <a:lvl5pPr marL="1452799" indent="0">
              <a:buNone/>
              <a:defRPr sz="1271" b="1"/>
            </a:lvl5pPr>
            <a:lvl6pPr marL="1815998" indent="0">
              <a:buNone/>
              <a:defRPr sz="1271" b="1"/>
            </a:lvl6pPr>
            <a:lvl7pPr marL="2179198" indent="0">
              <a:buNone/>
              <a:defRPr sz="1271" b="1"/>
            </a:lvl7pPr>
            <a:lvl8pPr marL="2542398" indent="0">
              <a:buNone/>
              <a:defRPr sz="1271" b="1"/>
            </a:lvl8pPr>
            <a:lvl9pPr marL="2905597" indent="0">
              <a:buNone/>
              <a:defRPr sz="1271" b="1"/>
            </a:lvl9pPr>
          </a:lstStyle>
          <a:p>
            <a:pPr lvl="0"/>
            <a:r>
              <a:rPr lang="ja-JP" altLang="en-US"/>
              <a:t>マスター テキストの書式設定</a:t>
            </a:r>
          </a:p>
        </p:txBody>
      </p:sp>
      <p:sp>
        <p:nvSpPr>
          <p:cNvPr id="6" name="Content Placeholder 5"/>
          <p:cNvSpPr>
            <a:spLocks noGrp="1"/>
          </p:cNvSpPr>
          <p:nvPr>
            <p:ph sz="quarter" idx="4"/>
          </p:nvPr>
        </p:nvSpPr>
        <p:spPr>
          <a:xfrm>
            <a:off x="3677603" y="4602496"/>
            <a:ext cx="3088316" cy="676957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1073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103364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61391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0374" y="839999"/>
            <a:ext cx="2342958" cy="2939997"/>
          </a:xfrm>
        </p:spPr>
        <p:txBody>
          <a:bodyPr anchor="b"/>
          <a:lstStyle>
            <a:lvl1pPr>
              <a:defRPr sz="2542"/>
            </a:lvl1pPr>
          </a:lstStyle>
          <a:p>
            <a:r>
              <a:rPr lang="ja-JP" altLang="en-US"/>
              <a:t>マスター タイトルの書式設定</a:t>
            </a:r>
            <a:endParaRPr lang="en-US" dirty="0"/>
          </a:p>
        </p:txBody>
      </p:sp>
      <p:sp>
        <p:nvSpPr>
          <p:cNvPr id="3" name="Content Placeholder 2"/>
          <p:cNvSpPr>
            <a:spLocks noGrp="1"/>
          </p:cNvSpPr>
          <p:nvPr>
            <p:ph idx="1"/>
          </p:nvPr>
        </p:nvSpPr>
        <p:spPr>
          <a:xfrm>
            <a:off x="3088316" y="1814168"/>
            <a:ext cx="3677603" cy="8954158"/>
          </a:xfrm>
        </p:spPr>
        <p:txBody>
          <a:bodyPr/>
          <a:lstStyle>
            <a:lvl1pPr>
              <a:defRPr sz="2542"/>
            </a:lvl1pPr>
            <a:lvl2pPr>
              <a:defRPr sz="2224"/>
            </a:lvl2pPr>
            <a:lvl3pPr>
              <a:defRPr sz="1907"/>
            </a:lvl3pPr>
            <a:lvl4pPr>
              <a:defRPr sz="1589"/>
            </a:lvl4pPr>
            <a:lvl5pPr>
              <a:defRPr sz="1589"/>
            </a:lvl5pPr>
            <a:lvl6pPr>
              <a:defRPr sz="1589"/>
            </a:lvl6pPr>
            <a:lvl7pPr>
              <a:defRPr sz="1589"/>
            </a:lvl7pPr>
            <a:lvl8pPr>
              <a:defRPr sz="1589"/>
            </a:lvl8pPr>
            <a:lvl9pPr>
              <a:defRPr sz="158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0374" y="3779996"/>
            <a:ext cx="2342958" cy="7002911"/>
          </a:xfrm>
        </p:spPr>
        <p:txBody>
          <a:bodyPr/>
          <a:lstStyle>
            <a:lvl1pPr marL="0" indent="0">
              <a:buNone/>
              <a:defRPr sz="1271"/>
            </a:lvl1pPr>
            <a:lvl2pPr marL="363200" indent="0">
              <a:buNone/>
              <a:defRPr sz="1112"/>
            </a:lvl2pPr>
            <a:lvl3pPr marL="726399" indent="0">
              <a:buNone/>
              <a:defRPr sz="953"/>
            </a:lvl3pPr>
            <a:lvl4pPr marL="1089599" indent="0">
              <a:buNone/>
              <a:defRPr sz="794"/>
            </a:lvl4pPr>
            <a:lvl5pPr marL="1452799" indent="0">
              <a:buNone/>
              <a:defRPr sz="794"/>
            </a:lvl5pPr>
            <a:lvl6pPr marL="1815998" indent="0">
              <a:buNone/>
              <a:defRPr sz="794"/>
            </a:lvl6pPr>
            <a:lvl7pPr marL="2179198" indent="0">
              <a:buNone/>
              <a:defRPr sz="794"/>
            </a:lvl7pPr>
            <a:lvl8pPr marL="2542398" indent="0">
              <a:buNone/>
              <a:defRPr sz="794"/>
            </a:lvl8pPr>
            <a:lvl9pPr marL="2905597" indent="0">
              <a:buNone/>
              <a:defRPr sz="79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22325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0374" y="839999"/>
            <a:ext cx="2342958" cy="2939997"/>
          </a:xfrm>
        </p:spPr>
        <p:txBody>
          <a:bodyPr anchor="b"/>
          <a:lstStyle>
            <a:lvl1pPr>
              <a:defRPr sz="25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88316" y="1814168"/>
            <a:ext cx="3677603" cy="8954158"/>
          </a:xfrm>
        </p:spPr>
        <p:txBody>
          <a:bodyPr anchor="t"/>
          <a:lstStyle>
            <a:lvl1pPr marL="0" indent="0">
              <a:buNone/>
              <a:defRPr sz="2542"/>
            </a:lvl1pPr>
            <a:lvl2pPr marL="363200" indent="0">
              <a:buNone/>
              <a:defRPr sz="2224"/>
            </a:lvl2pPr>
            <a:lvl3pPr marL="726399" indent="0">
              <a:buNone/>
              <a:defRPr sz="1907"/>
            </a:lvl3pPr>
            <a:lvl4pPr marL="1089599" indent="0">
              <a:buNone/>
              <a:defRPr sz="1589"/>
            </a:lvl4pPr>
            <a:lvl5pPr marL="1452799" indent="0">
              <a:buNone/>
              <a:defRPr sz="1589"/>
            </a:lvl5pPr>
            <a:lvl6pPr marL="1815998" indent="0">
              <a:buNone/>
              <a:defRPr sz="1589"/>
            </a:lvl6pPr>
            <a:lvl7pPr marL="2179198" indent="0">
              <a:buNone/>
              <a:defRPr sz="1589"/>
            </a:lvl7pPr>
            <a:lvl8pPr marL="2542398" indent="0">
              <a:buNone/>
              <a:defRPr sz="1589"/>
            </a:lvl8pPr>
            <a:lvl9pPr marL="2905597" indent="0">
              <a:buNone/>
              <a:defRPr sz="158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00374" y="3779996"/>
            <a:ext cx="2342958" cy="7002911"/>
          </a:xfrm>
        </p:spPr>
        <p:txBody>
          <a:bodyPr/>
          <a:lstStyle>
            <a:lvl1pPr marL="0" indent="0">
              <a:buNone/>
              <a:defRPr sz="1271"/>
            </a:lvl1pPr>
            <a:lvl2pPr marL="363200" indent="0">
              <a:buNone/>
              <a:defRPr sz="1112"/>
            </a:lvl2pPr>
            <a:lvl3pPr marL="726399" indent="0">
              <a:buNone/>
              <a:defRPr sz="953"/>
            </a:lvl3pPr>
            <a:lvl4pPr marL="1089599" indent="0">
              <a:buNone/>
              <a:defRPr sz="794"/>
            </a:lvl4pPr>
            <a:lvl5pPr marL="1452799" indent="0">
              <a:buNone/>
              <a:defRPr sz="794"/>
            </a:lvl5pPr>
            <a:lvl6pPr marL="1815998" indent="0">
              <a:buNone/>
              <a:defRPr sz="794"/>
            </a:lvl6pPr>
            <a:lvl7pPr marL="2179198" indent="0">
              <a:buNone/>
              <a:defRPr sz="794"/>
            </a:lvl7pPr>
            <a:lvl8pPr marL="2542398" indent="0">
              <a:buNone/>
              <a:defRPr sz="794"/>
            </a:lvl8pPr>
            <a:lvl9pPr marL="2905597" indent="0">
              <a:buNone/>
              <a:defRPr sz="79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15C014-1505-4697-BF1B-00F7CD807340}" type="datetimeFigureOut">
              <a:rPr kumimoji="1" lang="ja-JP" altLang="en-US" smtClean="0"/>
              <a:t>2024/1/5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373751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428" y="670836"/>
            <a:ext cx="6265545" cy="243541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428" y="3354163"/>
            <a:ext cx="6265545" cy="799457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9428" y="11678325"/>
            <a:ext cx="1634490" cy="670833"/>
          </a:xfrm>
          <a:prstGeom prst="rect">
            <a:avLst/>
          </a:prstGeom>
        </p:spPr>
        <p:txBody>
          <a:bodyPr vert="horz" lIns="91440" tIns="45720" rIns="91440" bIns="45720" rtlCol="0" anchor="ctr"/>
          <a:lstStyle>
            <a:lvl1pPr algn="l">
              <a:defRPr sz="953">
                <a:solidFill>
                  <a:schemeClr val="tx1">
                    <a:tint val="75000"/>
                  </a:schemeClr>
                </a:solidFill>
              </a:defRPr>
            </a:lvl1pPr>
          </a:lstStyle>
          <a:p>
            <a:fld id="{5015C014-1505-4697-BF1B-00F7CD807340}" type="datetimeFigureOut">
              <a:rPr kumimoji="1" lang="ja-JP" altLang="en-US" smtClean="0"/>
              <a:t>2024/1/5</a:t>
            </a:fld>
            <a:endParaRPr kumimoji="1" lang="ja-JP" altLang="en-US"/>
          </a:p>
        </p:txBody>
      </p:sp>
      <p:sp>
        <p:nvSpPr>
          <p:cNvPr id="5" name="Footer Placeholder 4"/>
          <p:cNvSpPr>
            <a:spLocks noGrp="1"/>
          </p:cNvSpPr>
          <p:nvPr>
            <p:ph type="ftr" sz="quarter" idx="3"/>
          </p:nvPr>
        </p:nvSpPr>
        <p:spPr>
          <a:xfrm>
            <a:off x="2406333" y="11678325"/>
            <a:ext cx="2451735" cy="670833"/>
          </a:xfrm>
          <a:prstGeom prst="rect">
            <a:avLst/>
          </a:prstGeom>
        </p:spPr>
        <p:txBody>
          <a:bodyPr vert="horz" lIns="91440" tIns="45720" rIns="91440" bIns="45720" rtlCol="0" anchor="ctr"/>
          <a:lstStyle>
            <a:lvl1pPr algn="ctr">
              <a:defRPr sz="95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30483" y="11678325"/>
            <a:ext cx="1634490" cy="670833"/>
          </a:xfrm>
          <a:prstGeom prst="rect">
            <a:avLst/>
          </a:prstGeom>
        </p:spPr>
        <p:txBody>
          <a:bodyPr vert="horz" lIns="91440" tIns="45720" rIns="91440" bIns="45720" rtlCol="0" anchor="ctr"/>
          <a:lstStyle>
            <a:lvl1pPr algn="r">
              <a:defRPr sz="953">
                <a:solidFill>
                  <a:schemeClr val="tx1">
                    <a:tint val="75000"/>
                  </a:schemeClr>
                </a:solidFill>
              </a:defRPr>
            </a:lvl1pPr>
          </a:lstStyle>
          <a:p>
            <a:fld id="{024CD831-D488-4D24-8B00-BDAAC68072CB}" type="slidenum">
              <a:rPr kumimoji="1" lang="ja-JP" altLang="en-US" smtClean="0"/>
              <a:t>‹#›</a:t>
            </a:fld>
            <a:endParaRPr kumimoji="1" lang="ja-JP" altLang="en-US"/>
          </a:p>
        </p:txBody>
      </p:sp>
    </p:spTree>
    <p:extLst>
      <p:ext uri="{BB962C8B-B14F-4D97-AF65-F5344CB8AC3E}">
        <p14:creationId xmlns:p14="http://schemas.microsoft.com/office/powerpoint/2010/main" val="34049442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726399" rtl="0" eaLnBrk="1" latinLnBrk="0" hangingPunct="1">
        <a:lnSpc>
          <a:spcPct val="90000"/>
        </a:lnSpc>
        <a:spcBef>
          <a:spcPct val="0"/>
        </a:spcBef>
        <a:buNone/>
        <a:defRPr kumimoji="1" sz="3495" kern="1200">
          <a:solidFill>
            <a:schemeClr val="tx1"/>
          </a:solidFill>
          <a:latin typeface="+mj-lt"/>
          <a:ea typeface="+mj-ea"/>
          <a:cs typeface="+mj-cs"/>
        </a:defRPr>
      </a:lvl1pPr>
    </p:titleStyle>
    <p:bodyStyle>
      <a:lvl1pPr marL="181600" indent="-181600" algn="l" defTabSz="726399" rtl="0" eaLnBrk="1" latinLnBrk="0" hangingPunct="1">
        <a:lnSpc>
          <a:spcPct val="90000"/>
        </a:lnSpc>
        <a:spcBef>
          <a:spcPts val="794"/>
        </a:spcBef>
        <a:buFont typeface="Arial" panose="020B0604020202020204" pitchFamily="34" charset="0"/>
        <a:buChar char="•"/>
        <a:defRPr kumimoji="1" sz="2224" kern="1200">
          <a:solidFill>
            <a:schemeClr val="tx1"/>
          </a:solidFill>
          <a:latin typeface="+mn-lt"/>
          <a:ea typeface="+mn-ea"/>
          <a:cs typeface="+mn-cs"/>
        </a:defRPr>
      </a:lvl1pPr>
      <a:lvl2pPr marL="544800" indent="-181600" algn="l" defTabSz="726399" rtl="0" eaLnBrk="1" latinLnBrk="0" hangingPunct="1">
        <a:lnSpc>
          <a:spcPct val="90000"/>
        </a:lnSpc>
        <a:spcBef>
          <a:spcPts val="397"/>
        </a:spcBef>
        <a:buFont typeface="Arial" panose="020B0604020202020204" pitchFamily="34" charset="0"/>
        <a:buChar char="•"/>
        <a:defRPr kumimoji="1" sz="1907" kern="1200">
          <a:solidFill>
            <a:schemeClr val="tx1"/>
          </a:solidFill>
          <a:latin typeface="+mn-lt"/>
          <a:ea typeface="+mn-ea"/>
          <a:cs typeface="+mn-cs"/>
        </a:defRPr>
      </a:lvl2pPr>
      <a:lvl3pPr marL="907999" indent="-181600" algn="l" defTabSz="726399" rtl="0" eaLnBrk="1" latinLnBrk="0" hangingPunct="1">
        <a:lnSpc>
          <a:spcPct val="90000"/>
        </a:lnSpc>
        <a:spcBef>
          <a:spcPts val="397"/>
        </a:spcBef>
        <a:buFont typeface="Arial" panose="020B0604020202020204" pitchFamily="34" charset="0"/>
        <a:buChar char="•"/>
        <a:defRPr kumimoji="1" sz="1589" kern="1200">
          <a:solidFill>
            <a:schemeClr val="tx1"/>
          </a:solidFill>
          <a:latin typeface="+mn-lt"/>
          <a:ea typeface="+mn-ea"/>
          <a:cs typeface="+mn-cs"/>
        </a:defRPr>
      </a:lvl3pPr>
      <a:lvl4pPr marL="1271199"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4pPr>
      <a:lvl5pPr marL="1634399"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5pPr>
      <a:lvl6pPr marL="1997598"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6pPr>
      <a:lvl7pPr marL="2360798"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7pPr>
      <a:lvl8pPr marL="2723998"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8pPr>
      <a:lvl9pPr marL="3087197" indent="-181600" algn="l" defTabSz="726399" rtl="0" eaLnBrk="1" latinLnBrk="0" hangingPunct="1">
        <a:lnSpc>
          <a:spcPct val="90000"/>
        </a:lnSpc>
        <a:spcBef>
          <a:spcPts val="397"/>
        </a:spcBef>
        <a:buFont typeface="Arial" panose="020B0604020202020204" pitchFamily="34" charset="0"/>
        <a:buChar char="•"/>
        <a:defRPr kumimoji="1" sz="1430" kern="1200">
          <a:solidFill>
            <a:schemeClr val="tx1"/>
          </a:solidFill>
          <a:latin typeface="+mn-lt"/>
          <a:ea typeface="+mn-ea"/>
          <a:cs typeface="+mn-cs"/>
        </a:defRPr>
      </a:lvl9pPr>
    </p:bodyStyle>
    <p:otherStyle>
      <a:defPPr>
        <a:defRPr lang="en-US"/>
      </a:defPPr>
      <a:lvl1pPr marL="0" algn="l" defTabSz="726399" rtl="0" eaLnBrk="1" latinLnBrk="0" hangingPunct="1">
        <a:defRPr kumimoji="1" sz="1430" kern="1200">
          <a:solidFill>
            <a:schemeClr val="tx1"/>
          </a:solidFill>
          <a:latin typeface="+mn-lt"/>
          <a:ea typeface="+mn-ea"/>
          <a:cs typeface="+mn-cs"/>
        </a:defRPr>
      </a:lvl1pPr>
      <a:lvl2pPr marL="363200" algn="l" defTabSz="726399" rtl="0" eaLnBrk="1" latinLnBrk="0" hangingPunct="1">
        <a:defRPr kumimoji="1" sz="1430" kern="1200">
          <a:solidFill>
            <a:schemeClr val="tx1"/>
          </a:solidFill>
          <a:latin typeface="+mn-lt"/>
          <a:ea typeface="+mn-ea"/>
          <a:cs typeface="+mn-cs"/>
        </a:defRPr>
      </a:lvl2pPr>
      <a:lvl3pPr marL="726399" algn="l" defTabSz="726399" rtl="0" eaLnBrk="1" latinLnBrk="0" hangingPunct="1">
        <a:defRPr kumimoji="1" sz="1430" kern="1200">
          <a:solidFill>
            <a:schemeClr val="tx1"/>
          </a:solidFill>
          <a:latin typeface="+mn-lt"/>
          <a:ea typeface="+mn-ea"/>
          <a:cs typeface="+mn-cs"/>
        </a:defRPr>
      </a:lvl3pPr>
      <a:lvl4pPr marL="1089599" algn="l" defTabSz="726399" rtl="0" eaLnBrk="1" latinLnBrk="0" hangingPunct="1">
        <a:defRPr kumimoji="1" sz="1430" kern="1200">
          <a:solidFill>
            <a:schemeClr val="tx1"/>
          </a:solidFill>
          <a:latin typeface="+mn-lt"/>
          <a:ea typeface="+mn-ea"/>
          <a:cs typeface="+mn-cs"/>
        </a:defRPr>
      </a:lvl4pPr>
      <a:lvl5pPr marL="1452799" algn="l" defTabSz="726399" rtl="0" eaLnBrk="1" latinLnBrk="0" hangingPunct="1">
        <a:defRPr kumimoji="1" sz="1430" kern="1200">
          <a:solidFill>
            <a:schemeClr val="tx1"/>
          </a:solidFill>
          <a:latin typeface="+mn-lt"/>
          <a:ea typeface="+mn-ea"/>
          <a:cs typeface="+mn-cs"/>
        </a:defRPr>
      </a:lvl5pPr>
      <a:lvl6pPr marL="1815998" algn="l" defTabSz="726399" rtl="0" eaLnBrk="1" latinLnBrk="0" hangingPunct="1">
        <a:defRPr kumimoji="1" sz="1430" kern="1200">
          <a:solidFill>
            <a:schemeClr val="tx1"/>
          </a:solidFill>
          <a:latin typeface="+mn-lt"/>
          <a:ea typeface="+mn-ea"/>
          <a:cs typeface="+mn-cs"/>
        </a:defRPr>
      </a:lvl6pPr>
      <a:lvl7pPr marL="2179198" algn="l" defTabSz="726399" rtl="0" eaLnBrk="1" latinLnBrk="0" hangingPunct="1">
        <a:defRPr kumimoji="1" sz="1430" kern="1200">
          <a:solidFill>
            <a:schemeClr val="tx1"/>
          </a:solidFill>
          <a:latin typeface="+mn-lt"/>
          <a:ea typeface="+mn-ea"/>
          <a:cs typeface="+mn-cs"/>
        </a:defRPr>
      </a:lvl7pPr>
      <a:lvl8pPr marL="2542398" algn="l" defTabSz="726399" rtl="0" eaLnBrk="1" latinLnBrk="0" hangingPunct="1">
        <a:defRPr kumimoji="1" sz="1430" kern="1200">
          <a:solidFill>
            <a:schemeClr val="tx1"/>
          </a:solidFill>
          <a:latin typeface="+mn-lt"/>
          <a:ea typeface="+mn-ea"/>
          <a:cs typeface="+mn-cs"/>
        </a:defRPr>
      </a:lvl8pPr>
      <a:lvl9pPr marL="2905597" algn="l" defTabSz="726399" rtl="0" eaLnBrk="1" latinLnBrk="0" hangingPunct="1">
        <a:defRPr kumimoji="1" sz="14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ty.gifu.lg.jp/kurashi/zeikin/1002130/1023581.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city.gifu.lg.jp/kurashi/zeikin/1002130/102339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E6000A90-BDCA-1BE9-B4FE-79CC4B3AA5A4}"/>
              </a:ext>
            </a:extLst>
          </p:cNvPr>
          <p:cNvGraphicFramePr>
            <a:graphicFrameLocks noGrp="1"/>
          </p:cNvGraphicFramePr>
          <p:nvPr>
            <p:extLst>
              <p:ext uri="{D42A27DB-BD31-4B8C-83A1-F6EECF244321}">
                <p14:modId xmlns:p14="http://schemas.microsoft.com/office/powerpoint/2010/main" val="36409364"/>
              </p:ext>
            </p:extLst>
          </p:nvPr>
        </p:nvGraphicFramePr>
        <p:xfrm>
          <a:off x="259080" y="419735"/>
          <a:ext cx="6746240" cy="11432054"/>
        </p:xfrm>
        <a:graphic>
          <a:graphicData uri="http://schemas.openxmlformats.org/drawingml/2006/table">
            <a:tbl>
              <a:tblPr firstRow="1" firstCol="1" bandRow="1">
                <a:tableStyleId>{5C22544A-7EE6-4342-B048-85BDC9FD1C3A}</a:tableStyleId>
              </a:tblPr>
              <a:tblGrid>
                <a:gridCol w="317250">
                  <a:extLst>
                    <a:ext uri="{9D8B030D-6E8A-4147-A177-3AD203B41FA5}">
                      <a16:colId xmlns:a16="http://schemas.microsoft.com/office/drawing/2014/main" val="3513337036"/>
                    </a:ext>
                  </a:extLst>
                </a:gridCol>
                <a:gridCol w="2732655">
                  <a:extLst>
                    <a:ext uri="{9D8B030D-6E8A-4147-A177-3AD203B41FA5}">
                      <a16:colId xmlns:a16="http://schemas.microsoft.com/office/drawing/2014/main" val="1543539510"/>
                    </a:ext>
                  </a:extLst>
                </a:gridCol>
                <a:gridCol w="3696335">
                  <a:extLst>
                    <a:ext uri="{9D8B030D-6E8A-4147-A177-3AD203B41FA5}">
                      <a16:colId xmlns:a16="http://schemas.microsoft.com/office/drawing/2014/main" val="1745996091"/>
                    </a:ext>
                  </a:extLst>
                </a:gridCol>
              </a:tblGrid>
              <a:tr h="212343">
                <a:tc>
                  <a:txBody>
                    <a:bodyPr/>
                    <a:lstStyle/>
                    <a:p>
                      <a:pPr algn="ctr"/>
                      <a:r>
                        <a:rPr kumimoji="1" lang="en-US" altLang="ja-JP" sz="1000" dirty="0"/>
                        <a:t>No</a:t>
                      </a:r>
                      <a:endParaRPr kumimoji="1" lang="ja-JP" altLang="en-US" sz="1000" dirty="0"/>
                    </a:p>
                  </a:txBody>
                  <a:tcPr marL="42862" marR="42862" marT="21432" marB="21432"/>
                </a:tc>
                <a:tc>
                  <a:txBody>
                    <a:bodyPr/>
                    <a:lstStyle/>
                    <a:p>
                      <a:pPr algn="ctr"/>
                      <a:r>
                        <a:rPr kumimoji="1" lang="ja-JP" altLang="en-US" sz="1000" dirty="0"/>
                        <a:t>ご質問</a:t>
                      </a:r>
                    </a:p>
                  </a:txBody>
                  <a:tcPr marL="42862" marR="42862" marT="21432" marB="21432"/>
                </a:tc>
                <a:tc>
                  <a:txBody>
                    <a:bodyPr/>
                    <a:lstStyle/>
                    <a:p>
                      <a:pPr algn="ctr"/>
                      <a:r>
                        <a:rPr kumimoji="1" lang="ja-JP" altLang="en-US" sz="1000" dirty="0"/>
                        <a:t>回答</a:t>
                      </a:r>
                    </a:p>
                  </a:txBody>
                  <a:tcPr marL="42862" marR="42862" marT="21432" marB="21432"/>
                </a:tc>
                <a:extLst>
                  <a:ext uri="{0D108BD9-81ED-4DB2-BD59-A6C34878D82A}">
                    <a16:rowId xmlns:a16="http://schemas.microsoft.com/office/drawing/2014/main" val="4240475398"/>
                  </a:ext>
                </a:extLst>
              </a:tr>
              <a:tr h="1815847">
                <a:tc>
                  <a:txBody>
                    <a:bodyPr/>
                    <a:lstStyle/>
                    <a:p>
                      <a:pPr algn="ctr"/>
                      <a:r>
                        <a:rPr kumimoji="1" lang="ja-JP" altLang="en-US" sz="1000" dirty="0"/>
                        <a:t>１</a:t>
                      </a:r>
                    </a:p>
                  </a:txBody>
                  <a:tcPr marL="42862" marR="42862" marT="21432" marB="21432"/>
                </a:tc>
                <a:tc>
                  <a:txBody>
                    <a:bodyPr/>
                    <a:lstStyle/>
                    <a:p>
                      <a:r>
                        <a:rPr kumimoji="1" lang="ja-JP" altLang="en-US" sz="1000" dirty="0"/>
                        <a:t>オンライン申請はどのような流れになりますか。</a:t>
                      </a:r>
                    </a:p>
                  </a:txBody>
                  <a:tcPr marL="42862" marR="42862" marT="21432" marB="21432"/>
                </a:tc>
                <a:tc>
                  <a:txBody>
                    <a:bodyPr/>
                    <a:lstStyle/>
                    <a:p>
                      <a:r>
                        <a:rPr kumimoji="1" lang="en-US" altLang="ja-JP" sz="1000" dirty="0"/>
                        <a:t>【</a:t>
                      </a:r>
                      <a:r>
                        <a:rPr kumimoji="1" lang="ja-JP" altLang="en-US" sz="1000" dirty="0"/>
                        <a:t>必要なもの</a:t>
                      </a:r>
                      <a:r>
                        <a:rPr kumimoji="1" lang="en-US" altLang="ja-JP" sz="1000" dirty="0"/>
                        <a:t>】</a:t>
                      </a:r>
                    </a:p>
                    <a:p>
                      <a:r>
                        <a:rPr kumimoji="1" lang="ja-JP" altLang="en-US" sz="1000" dirty="0"/>
                        <a:t>スマートフォン、マイナンバーカード（暗証番号が設定されているもの）、クレジットカード</a:t>
                      </a:r>
                      <a:endParaRPr kumimoji="1" lang="en-US" altLang="ja-JP" sz="1000" dirty="0"/>
                    </a:p>
                    <a:p>
                      <a:r>
                        <a:rPr kumimoji="1" lang="en-US" altLang="ja-JP" sz="1000" dirty="0"/>
                        <a:t>【</a:t>
                      </a:r>
                      <a:r>
                        <a:rPr kumimoji="1" lang="ja-JP" altLang="en-US" sz="1000" dirty="0"/>
                        <a:t>主な流れ</a:t>
                      </a:r>
                      <a:r>
                        <a:rPr kumimoji="1" lang="en-US" altLang="ja-JP" sz="1000" dirty="0"/>
                        <a:t>】</a:t>
                      </a:r>
                    </a:p>
                    <a:p>
                      <a:r>
                        <a:rPr kumimoji="1" lang="ja-JP" altLang="en-US" sz="1000" dirty="0"/>
                        <a:t>①</a:t>
                      </a:r>
                      <a:r>
                        <a:rPr kumimoji="1" lang="en-US" altLang="ja-JP" sz="1000" dirty="0" err="1"/>
                        <a:t>xID</a:t>
                      </a:r>
                      <a:r>
                        <a:rPr kumimoji="1" lang="ja-JP" altLang="en-US" sz="1000" dirty="0"/>
                        <a:t>での本人認証</a:t>
                      </a:r>
                      <a:endParaRPr kumimoji="1" lang="en-US" altLang="ja-JP" sz="1000" dirty="0"/>
                    </a:p>
                    <a:p>
                      <a:r>
                        <a:rPr kumimoji="1" lang="ja-JP" altLang="en-US" sz="1000" dirty="0"/>
                        <a:t>②申請フォームへの入力</a:t>
                      </a:r>
                      <a:endParaRPr kumimoji="1" lang="en-US" altLang="ja-JP" sz="1000" dirty="0"/>
                    </a:p>
                    <a:p>
                      <a:r>
                        <a:rPr kumimoji="1" lang="ja-JP" altLang="en-US" sz="1000" dirty="0"/>
                        <a:t>③公的個人認証（マイナンバーカードで認証）</a:t>
                      </a:r>
                      <a:endParaRPr kumimoji="1" lang="en-US" altLang="ja-JP" sz="1000" dirty="0"/>
                    </a:p>
                    <a:p>
                      <a:r>
                        <a:rPr kumimoji="1" lang="ja-JP" altLang="en-US" sz="1000" dirty="0"/>
                        <a:t>④申請受付のメール受信（決済用パスワード付）</a:t>
                      </a:r>
                      <a:endParaRPr kumimoji="1" lang="en-US" altLang="ja-JP" sz="1000" dirty="0"/>
                    </a:p>
                    <a:p>
                      <a:r>
                        <a:rPr kumimoji="1" lang="ja-JP" altLang="en-US" sz="1000" dirty="0"/>
                        <a:t>⑤決済フォームのメール受信　→　クレジット決済</a:t>
                      </a:r>
                      <a:endParaRPr kumimoji="1" lang="en-US" altLang="ja-JP" sz="1000" dirty="0"/>
                    </a:p>
                    <a:p>
                      <a:r>
                        <a:rPr kumimoji="1" lang="ja-JP" altLang="en-US" sz="1000" dirty="0"/>
                        <a:t>⑥決済完了メール受信。市で証明書発行・送付（郵送）</a:t>
                      </a:r>
                      <a:endParaRPr kumimoji="1" lang="en-US" altLang="ja-JP" sz="1000" dirty="0"/>
                    </a:p>
                    <a:p>
                      <a:r>
                        <a:rPr kumimoji="1" lang="ja-JP" altLang="en-US" sz="1000" dirty="0"/>
                        <a:t>⑦証明書受け取り</a:t>
                      </a:r>
                    </a:p>
                  </a:txBody>
                  <a:tcPr marL="42862" marR="42862" marT="21432" marB="21432"/>
                </a:tc>
                <a:extLst>
                  <a:ext uri="{0D108BD9-81ED-4DB2-BD59-A6C34878D82A}">
                    <a16:rowId xmlns:a16="http://schemas.microsoft.com/office/drawing/2014/main" val="1437681462"/>
                  </a:ext>
                </a:extLst>
              </a:tr>
              <a:tr h="600075">
                <a:tc>
                  <a:txBody>
                    <a:bodyPr/>
                    <a:lstStyle/>
                    <a:p>
                      <a:pPr algn="ctr"/>
                      <a:r>
                        <a:rPr kumimoji="1" lang="ja-JP" altLang="en-US" sz="1000" dirty="0"/>
                        <a:t>２</a:t>
                      </a:r>
                    </a:p>
                  </a:txBody>
                  <a:tcPr marL="42862" marR="42862" marT="21432" marB="21432"/>
                </a:tc>
                <a:tc>
                  <a:txBody>
                    <a:bodyPr/>
                    <a:lstStyle/>
                    <a:p>
                      <a:r>
                        <a:rPr kumimoji="1" lang="ja-JP" altLang="en-US" sz="1000" dirty="0"/>
                        <a:t>スマートフォン、マイナンバーカード、クレジットカードがない場合はどうすればいいですか。</a:t>
                      </a:r>
                    </a:p>
                  </a:txBody>
                  <a:tcPr marL="42862" marR="42862" marT="21432" marB="21432"/>
                </a:tc>
                <a:tc>
                  <a:txBody>
                    <a:bodyPr/>
                    <a:lstStyle/>
                    <a:p>
                      <a:r>
                        <a:rPr kumimoji="1" lang="ja-JP" altLang="en-US" sz="1000" dirty="0"/>
                        <a:t>大変申し訳ございませんが、オンライン申請をご利用いただけません。</a:t>
                      </a:r>
                      <a:r>
                        <a:rPr kumimoji="1" lang="ja-JP" altLang="en-US" sz="1000" u="sng" dirty="0">
                          <a:hlinkClick r:id="rId3"/>
                        </a:rPr>
                        <a:t>市役所窓口</a:t>
                      </a:r>
                      <a:r>
                        <a:rPr kumimoji="1" lang="ja-JP" altLang="en-US" sz="1000" dirty="0"/>
                        <a:t>で申請いただくか、</a:t>
                      </a:r>
                      <a:r>
                        <a:rPr kumimoji="1" lang="ja-JP" altLang="en-US" sz="1000" u="sng" dirty="0">
                          <a:hlinkClick r:id="rId4"/>
                        </a:rPr>
                        <a:t>郵送による申請</a:t>
                      </a:r>
                      <a:r>
                        <a:rPr kumimoji="1" lang="ja-JP" altLang="en-US" sz="1000" dirty="0"/>
                        <a:t>をご利用ください。</a:t>
                      </a:r>
                    </a:p>
                  </a:txBody>
                  <a:tcPr marL="42862" marR="42862" marT="21432" marB="21432"/>
                </a:tc>
                <a:extLst>
                  <a:ext uri="{0D108BD9-81ED-4DB2-BD59-A6C34878D82A}">
                    <a16:rowId xmlns:a16="http://schemas.microsoft.com/office/drawing/2014/main" val="1727158514"/>
                  </a:ext>
                </a:extLst>
              </a:tr>
              <a:tr h="904875">
                <a:tc>
                  <a:txBody>
                    <a:bodyPr/>
                    <a:lstStyle/>
                    <a:p>
                      <a:pPr algn="ctr"/>
                      <a:r>
                        <a:rPr kumimoji="1" lang="ja-JP" altLang="en-US" sz="1000" dirty="0"/>
                        <a:t>３</a:t>
                      </a:r>
                    </a:p>
                  </a:txBody>
                  <a:tcPr marL="42862" marR="42862" marT="21432" marB="21432"/>
                </a:tc>
                <a:tc>
                  <a:txBody>
                    <a:bodyPr/>
                    <a:lstStyle/>
                    <a:p>
                      <a:r>
                        <a:rPr kumimoji="1" lang="ja-JP" altLang="en-US" sz="1000" dirty="0"/>
                        <a:t>最近納付した税金の納税証明書は、オンライン申請ですぐ取れますか。</a:t>
                      </a:r>
                    </a:p>
                  </a:txBody>
                  <a:tcPr marL="42862" marR="42862" marT="21432" marB="21432"/>
                </a:tc>
                <a:tc>
                  <a:txBody>
                    <a:bodyPr/>
                    <a:lstStyle/>
                    <a:p>
                      <a:r>
                        <a:rPr kumimoji="1" lang="ja-JP" altLang="en-US" sz="1000" dirty="0"/>
                        <a:t>納税していただいたことが市役所で確認できるまで、</a:t>
                      </a:r>
                      <a:r>
                        <a:rPr kumimoji="1" lang="en-US" altLang="ja-JP" sz="1000" dirty="0"/>
                        <a:t>3</a:t>
                      </a:r>
                      <a:r>
                        <a:rPr kumimoji="1" lang="ja-JP" altLang="en-US" sz="1000" dirty="0"/>
                        <a:t>～</a:t>
                      </a:r>
                      <a:r>
                        <a:rPr kumimoji="1" lang="en-US" altLang="ja-JP" sz="1000" dirty="0"/>
                        <a:t>7</a:t>
                      </a:r>
                      <a:r>
                        <a:rPr kumimoji="1" lang="ja-JP" altLang="en-US" sz="1000" dirty="0"/>
                        <a:t>日程度かかります。コンビニで納付された場合は、</a:t>
                      </a:r>
                      <a:r>
                        <a:rPr kumimoji="1" lang="en-US" altLang="ja-JP" sz="1000" dirty="0"/>
                        <a:t>2</a:t>
                      </a:r>
                      <a:r>
                        <a:rPr kumimoji="1" lang="ja-JP" altLang="en-US" sz="1000" dirty="0"/>
                        <a:t>～</a:t>
                      </a:r>
                      <a:r>
                        <a:rPr kumimoji="1" lang="en-US" altLang="ja-JP" sz="1000" dirty="0"/>
                        <a:t>3</a:t>
                      </a:r>
                      <a:r>
                        <a:rPr kumimoji="1" lang="ja-JP" altLang="en-US" sz="1000" dirty="0"/>
                        <a:t>週間かかります。この期間内に納税証明書を申請される方は、オンライン申請をご利用できませんので、</a:t>
                      </a:r>
                      <a:r>
                        <a:rPr kumimoji="1" lang="ja-JP" altLang="en-US" sz="1000" u="sng" dirty="0">
                          <a:hlinkClick r:id="rId3"/>
                        </a:rPr>
                        <a:t>市役所窓口</a:t>
                      </a:r>
                      <a:r>
                        <a:rPr kumimoji="1" lang="ja-JP" altLang="en-US" sz="1000" dirty="0"/>
                        <a:t>で申請いただくか、</a:t>
                      </a:r>
                      <a:r>
                        <a:rPr kumimoji="1" lang="ja-JP" altLang="en-US" sz="1000" u="sng" dirty="0">
                          <a:hlinkClick r:id="rId4"/>
                        </a:rPr>
                        <a:t>郵送による申請</a:t>
                      </a:r>
                      <a:r>
                        <a:rPr kumimoji="1" lang="ja-JP" altLang="en-US" sz="1000" dirty="0"/>
                        <a:t>をご利用ください。</a:t>
                      </a:r>
                    </a:p>
                  </a:txBody>
                  <a:tcPr marL="42862" marR="42862" marT="21432" marB="21432"/>
                </a:tc>
                <a:extLst>
                  <a:ext uri="{0D108BD9-81ED-4DB2-BD59-A6C34878D82A}">
                    <a16:rowId xmlns:a16="http://schemas.microsoft.com/office/drawing/2014/main" val="1754613534"/>
                  </a:ext>
                </a:extLst>
              </a:tr>
              <a:tr h="733425">
                <a:tc>
                  <a:txBody>
                    <a:bodyPr/>
                    <a:lstStyle/>
                    <a:p>
                      <a:pPr algn="ctr"/>
                      <a:r>
                        <a:rPr kumimoji="1" lang="ja-JP" altLang="en-US" sz="1000" dirty="0"/>
                        <a:t>４</a:t>
                      </a:r>
                    </a:p>
                  </a:txBody>
                  <a:tcPr marL="42862" marR="42862" marT="21432" marB="21432"/>
                </a:tc>
                <a:tc>
                  <a:txBody>
                    <a:bodyPr/>
                    <a:lstStyle/>
                    <a:p>
                      <a:r>
                        <a:rPr kumimoji="1" lang="ja-JP" altLang="en-US" sz="1000" dirty="0"/>
                        <a:t>申請後、年度や枚数を変更するにはどうすればいいですか。</a:t>
                      </a:r>
                    </a:p>
                  </a:txBody>
                  <a:tcPr marL="42862" marR="42862" marT="21432" marB="21432"/>
                </a:tc>
                <a:tc>
                  <a:txBody>
                    <a:bodyPr/>
                    <a:lstStyle/>
                    <a:p>
                      <a:r>
                        <a:rPr kumimoji="1" lang="ja-JP" altLang="en-US" sz="1000" dirty="0"/>
                        <a:t>クレジット決済を行う前であれば変更は可能ですので税事務推進課（直通</a:t>
                      </a:r>
                      <a:r>
                        <a:rPr kumimoji="1" lang="en-US" altLang="ja-JP" sz="1000" dirty="0"/>
                        <a:t>058-214-2003</a:t>
                      </a:r>
                      <a:r>
                        <a:rPr kumimoji="1" lang="ja-JP" altLang="en-US" sz="1000" dirty="0"/>
                        <a:t>）までご連絡ください。</a:t>
                      </a:r>
                      <a:br>
                        <a:rPr kumimoji="1" lang="en-US" altLang="ja-JP" sz="1000" dirty="0"/>
                      </a:br>
                      <a:r>
                        <a:rPr kumimoji="1" lang="ja-JP" altLang="en-US" sz="1000" dirty="0"/>
                        <a:t>なお、クレジット決済後の変更はできませんのでご注意ください。</a:t>
                      </a:r>
                      <a:endParaRPr kumimoji="1" lang="en-US" altLang="ja-JP" sz="1000" dirty="0"/>
                    </a:p>
                  </a:txBody>
                  <a:tcPr marL="42862" marR="42862" marT="21432" marB="21432"/>
                </a:tc>
                <a:extLst>
                  <a:ext uri="{0D108BD9-81ED-4DB2-BD59-A6C34878D82A}">
                    <a16:rowId xmlns:a16="http://schemas.microsoft.com/office/drawing/2014/main" val="2662012936"/>
                  </a:ext>
                </a:extLst>
              </a:tr>
              <a:tr h="683667">
                <a:tc>
                  <a:txBody>
                    <a:bodyPr/>
                    <a:lstStyle/>
                    <a:p>
                      <a:pPr algn="ctr"/>
                      <a:r>
                        <a:rPr kumimoji="1" lang="ja-JP" altLang="en-US" sz="1000" dirty="0"/>
                        <a:t>５</a:t>
                      </a:r>
                    </a:p>
                  </a:txBody>
                  <a:tcPr marL="42862" marR="42862" marT="21432" marB="21432"/>
                </a:tc>
                <a:tc>
                  <a:txBody>
                    <a:bodyPr/>
                    <a:lstStyle/>
                    <a:p>
                      <a:r>
                        <a:rPr kumimoji="1" lang="ja-JP" altLang="en-US" sz="1000" dirty="0"/>
                        <a:t>クレジット決済を行うために必要なパスワードが見当たりません。どうすればいいですか。</a:t>
                      </a:r>
                    </a:p>
                  </a:txBody>
                  <a:tcPr marL="42862" marR="42862" marT="21432" marB="21432"/>
                </a:tc>
                <a:tc>
                  <a:txBody>
                    <a:bodyPr/>
                    <a:lstStyle/>
                    <a:p>
                      <a:r>
                        <a:rPr kumimoji="1" lang="ja-JP" altLang="en-US" sz="1000" dirty="0"/>
                        <a:t>パスワードは、証明申請後に「仮申請完了のご案内」としてお送りしたメールに記載されていますので、そちらをご確認ください。メールが見つからない場合は再送しますので、税事務推進課（直通</a:t>
                      </a:r>
                      <a:r>
                        <a:rPr kumimoji="1" lang="en-US" altLang="ja-JP" sz="1000" dirty="0"/>
                        <a:t>058-214-2003</a:t>
                      </a:r>
                      <a:r>
                        <a:rPr kumimoji="1" lang="ja-JP" altLang="en-US" sz="1000" dirty="0"/>
                        <a:t>）までご連絡ください。</a:t>
                      </a:r>
                    </a:p>
                  </a:txBody>
                  <a:tcPr marL="42862" marR="42862" marT="21432" marB="21432"/>
                </a:tc>
                <a:extLst>
                  <a:ext uri="{0D108BD9-81ED-4DB2-BD59-A6C34878D82A}">
                    <a16:rowId xmlns:a16="http://schemas.microsoft.com/office/drawing/2014/main" val="3288934719"/>
                  </a:ext>
                </a:extLst>
              </a:tr>
              <a:tr h="726033">
                <a:tc>
                  <a:txBody>
                    <a:bodyPr/>
                    <a:lstStyle/>
                    <a:p>
                      <a:pPr algn="ctr"/>
                      <a:r>
                        <a:rPr kumimoji="1" lang="ja-JP" altLang="en-US" sz="1000" dirty="0"/>
                        <a:t>６</a:t>
                      </a:r>
                      <a:endParaRPr kumimoji="1" lang="en-US" altLang="ja-JP" sz="1000" dirty="0"/>
                    </a:p>
                  </a:txBody>
                  <a:tcPr marL="42862" marR="42862" marT="21432" marB="21432"/>
                </a:tc>
                <a:tc>
                  <a:txBody>
                    <a:bodyPr/>
                    <a:lstStyle/>
                    <a:p>
                      <a:r>
                        <a:rPr lang="ja-JP" altLang="en-US" sz="1000" dirty="0"/>
                        <a:t>申請件数に上限はありますか。</a:t>
                      </a:r>
                    </a:p>
                  </a:txBody>
                  <a:tcPr marL="42862" marR="42862" marT="21432" marB="21432"/>
                </a:tc>
                <a:tc>
                  <a:txBody>
                    <a:bodyPr/>
                    <a:lstStyle/>
                    <a:p>
                      <a:r>
                        <a:rPr kumimoji="1" lang="en-US" altLang="ja-JP" sz="1000" dirty="0"/>
                        <a:t>【</a:t>
                      </a:r>
                      <a:r>
                        <a:rPr kumimoji="1" lang="ja-JP" altLang="en-US" sz="1000" b="0" i="0" kern="1200" dirty="0">
                          <a:solidFill>
                            <a:schemeClr val="dk1"/>
                          </a:solidFill>
                          <a:effectLst/>
                          <a:latin typeface="+mn-lt"/>
                          <a:ea typeface="+mn-ea"/>
                          <a:cs typeface="+mn-cs"/>
                        </a:rPr>
                        <a:t>市・県民税、納税（軽自動車税を除く）に関する証明書</a:t>
                      </a:r>
                      <a:r>
                        <a:rPr kumimoji="1" lang="en-US" altLang="ja-JP" sz="1000" dirty="0"/>
                        <a:t>】</a:t>
                      </a:r>
                    </a:p>
                    <a:p>
                      <a:r>
                        <a:rPr kumimoji="1" lang="ja-JP" altLang="en-US" sz="1000" dirty="0"/>
                        <a:t>一度に申請可能な件数は９件までとなります。</a:t>
                      </a:r>
                      <a:endParaRPr kumimoji="1" lang="en-US" altLang="ja-JP" sz="1000" dirty="0"/>
                    </a:p>
                    <a:p>
                      <a:r>
                        <a:rPr kumimoji="1" lang="en-US" altLang="ja-JP" sz="1000" dirty="0">
                          <a:latin typeface="+mn-ea"/>
                          <a:ea typeface="+mn-ea"/>
                        </a:rPr>
                        <a:t>【</a:t>
                      </a:r>
                      <a:r>
                        <a:rPr kumimoji="1" lang="ja-JP" altLang="en-US" sz="1000" dirty="0">
                          <a:latin typeface="+mn-ea"/>
                          <a:ea typeface="+mn-ea"/>
                        </a:rPr>
                        <a:t>軽自動車税 納税証明書（車検用）</a:t>
                      </a:r>
                      <a:r>
                        <a:rPr kumimoji="1" lang="en-US" altLang="ja-JP" sz="1000" dirty="0">
                          <a:latin typeface="+mn-ea"/>
                          <a:ea typeface="+mn-ea"/>
                        </a:rPr>
                        <a:t>】</a:t>
                      </a:r>
                    </a:p>
                    <a:p>
                      <a:r>
                        <a:rPr kumimoji="1" lang="ja-JP" altLang="en-US" sz="1000" dirty="0">
                          <a:latin typeface="+mn-ea"/>
                          <a:ea typeface="+mn-ea"/>
                        </a:rPr>
                        <a:t>一度に申請可能な車両台数は５台までとなります。</a:t>
                      </a:r>
                    </a:p>
                  </a:txBody>
                  <a:tcPr marL="42862" marR="42862" marT="21432" marB="21432"/>
                </a:tc>
                <a:extLst>
                  <a:ext uri="{0D108BD9-81ED-4DB2-BD59-A6C34878D82A}">
                    <a16:rowId xmlns:a16="http://schemas.microsoft.com/office/drawing/2014/main" val="190759763"/>
                  </a:ext>
                </a:extLst>
              </a:tr>
              <a:tr h="380300">
                <a:tc>
                  <a:txBody>
                    <a:bodyPr/>
                    <a:lstStyle/>
                    <a:p>
                      <a:pPr algn="ctr"/>
                      <a:r>
                        <a:rPr kumimoji="1" lang="ja-JP" altLang="en-US" sz="1000" dirty="0"/>
                        <a:t>７</a:t>
                      </a:r>
                    </a:p>
                  </a:txBody>
                  <a:tcPr marL="42862" marR="42862" marT="21432" marB="21432"/>
                </a:tc>
                <a:tc>
                  <a:txBody>
                    <a:bodyPr/>
                    <a:lstStyle/>
                    <a:p>
                      <a:r>
                        <a:rPr kumimoji="1" lang="ja-JP" altLang="en-US" sz="1000" dirty="0"/>
                        <a:t>夜間や休日に申請を行った場合はどうなりますか。</a:t>
                      </a:r>
                    </a:p>
                  </a:txBody>
                  <a:tcPr marL="42862" marR="42862" marT="21432" marB="21432"/>
                </a:tc>
                <a:tc>
                  <a:txBody>
                    <a:bodyPr/>
                    <a:lstStyle/>
                    <a:p>
                      <a:r>
                        <a:rPr kumimoji="1" lang="ja-JP" altLang="en-US" sz="1000" dirty="0"/>
                        <a:t>翌開庁日以降に審査します。</a:t>
                      </a:r>
                    </a:p>
                  </a:txBody>
                  <a:tcPr marL="42862" marR="42862" marT="21432" marB="21432"/>
                </a:tc>
                <a:extLst>
                  <a:ext uri="{0D108BD9-81ED-4DB2-BD59-A6C34878D82A}">
                    <a16:rowId xmlns:a16="http://schemas.microsoft.com/office/drawing/2014/main" val="1454861329"/>
                  </a:ext>
                </a:extLst>
              </a:tr>
              <a:tr h="326466">
                <a:tc>
                  <a:txBody>
                    <a:bodyPr/>
                    <a:lstStyle/>
                    <a:p>
                      <a:pPr algn="ctr"/>
                      <a:r>
                        <a:rPr kumimoji="1" lang="ja-JP" altLang="en-US" sz="1000" dirty="0"/>
                        <a:t>８</a:t>
                      </a:r>
                    </a:p>
                  </a:txBody>
                  <a:tcPr marL="42862" marR="42862" marT="21432" marB="21432"/>
                </a:tc>
                <a:tc>
                  <a:txBody>
                    <a:bodyPr/>
                    <a:lstStyle/>
                    <a:p>
                      <a:r>
                        <a:rPr kumimoji="1" lang="ja-JP" altLang="en-US" sz="1000" dirty="0"/>
                        <a:t>証明書は電子で発行されますか。</a:t>
                      </a:r>
                    </a:p>
                  </a:txBody>
                  <a:tcPr marL="42862" marR="42862" marT="21432" marB="21432"/>
                </a:tc>
                <a:tc>
                  <a:txBody>
                    <a:bodyPr/>
                    <a:lstStyle/>
                    <a:p>
                      <a:r>
                        <a:rPr kumimoji="1" lang="ja-JP" altLang="en-US" sz="1000" dirty="0"/>
                        <a:t>電子での交付ではありません。紙の証明書を発行し郵送します。</a:t>
                      </a:r>
                    </a:p>
                  </a:txBody>
                  <a:tcPr marL="42862" marR="42862" marT="21432" marB="21432"/>
                </a:tc>
                <a:extLst>
                  <a:ext uri="{0D108BD9-81ED-4DB2-BD59-A6C34878D82A}">
                    <a16:rowId xmlns:a16="http://schemas.microsoft.com/office/drawing/2014/main" val="2910974570"/>
                  </a:ext>
                </a:extLst>
              </a:tr>
              <a:tr h="257175">
                <a:tc>
                  <a:txBody>
                    <a:bodyPr/>
                    <a:lstStyle/>
                    <a:p>
                      <a:pPr algn="ctr"/>
                      <a:r>
                        <a:rPr kumimoji="1" lang="ja-JP" altLang="en-US" sz="1000" dirty="0"/>
                        <a:t>９</a:t>
                      </a:r>
                    </a:p>
                  </a:txBody>
                  <a:tcPr marL="42862" marR="42862" marT="21432" marB="21432"/>
                </a:tc>
                <a:tc>
                  <a:txBody>
                    <a:bodyPr/>
                    <a:lstStyle/>
                    <a:p>
                      <a:r>
                        <a:rPr kumimoji="1" lang="en-US" altLang="ja-JP" sz="1000" dirty="0"/>
                        <a:t>QR</a:t>
                      </a:r>
                      <a:r>
                        <a:rPr kumimoji="1" lang="ja-JP" altLang="en-US" sz="1000" dirty="0"/>
                        <a:t>コード決済や電子マネーで支払えますか。</a:t>
                      </a:r>
                    </a:p>
                  </a:txBody>
                  <a:tcPr marL="42862" marR="42862" marT="21432" marB="21432"/>
                </a:tc>
                <a:tc>
                  <a:txBody>
                    <a:bodyPr/>
                    <a:lstStyle/>
                    <a:p>
                      <a:r>
                        <a:rPr kumimoji="1" lang="ja-JP" altLang="en-US" sz="1000" dirty="0"/>
                        <a:t>お支払いはクレジットカード決済のみです。</a:t>
                      </a:r>
                    </a:p>
                  </a:txBody>
                  <a:tcPr marL="42862" marR="42862" marT="21432" marB="21432"/>
                </a:tc>
                <a:extLst>
                  <a:ext uri="{0D108BD9-81ED-4DB2-BD59-A6C34878D82A}">
                    <a16:rowId xmlns:a16="http://schemas.microsoft.com/office/drawing/2014/main" val="3782252868"/>
                  </a:ext>
                </a:extLst>
              </a:tr>
              <a:tr h="398276">
                <a:tc>
                  <a:txBody>
                    <a:bodyPr/>
                    <a:lstStyle/>
                    <a:p>
                      <a:pPr algn="ctr"/>
                      <a:r>
                        <a:rPr kumimoji="1" lang="en-US" altLang="ja-JP" sz="1000" dirty="0"/>
                        <a:t>10</a:t>
                      </a:r>
                      <a:endParaRPr kumimoji="1" lang="ja-JP" altLang="en-US" sz="1000" dirty="0"/>
                    </a:p>
                  </a:txBody>
                  <a:tcPr marL="42862" marR="42862" marT="21432" marB="21432"/>
                </a:tc>
                <a:tc>
                  <a:txBody>
                    <a:bodyPr/>
                    <a:lstStyle/>
                    <a:p>
                      <a:r>
                        <a:rPr kumimoji="1" lang="ja-JP" altLang="en-US" sz="1000" dirty="0"/>
                        <a:t>クレジットカードの名義人が、申請者と異なる場合も当該カードで決済ができますか。</a:t>
                      </a:r>
                    </a:p>
                  </a:txBody>
                  <a:tcPr marL="42862" marR="42862" marT="21432" marB="21432"/>
                </a:tc>
                <a:tc>
                  <a:txBody>
                    <a:bodyPr/>
                    <a:lstStyle/>
                    <a:p>
                      <a:r>
                        <a:rPr kumimoji="1" lang="ja-JP" altLang="en-US" sz="1000" dirty="0"/>
                        <a:t>有効なカードであれば利用可能です。</a:t>
                      </a:r>
                    </a:p>
                  </a:txBody>
                  <a:tcPr marL="42862" marR="42862" marT="21432" marB="21432"/>
                </a:tc>
                <a:extLst>
                  <a:ext uri="{0D108BD9-81ED-4DB2-BD59-A6C34878D82A}">
                    <a16:rowId xmlns:a16="http://schemas.microsoft.com/office/drawing/2014/main" val="1018425555"/>
                  </a:ext>
                </a:extLst>
              </a:tr>
              <a:tr h="1030474">
                <a:tc>
                  <a:txBody>
                    <a:bodyPr/>
                    <a:lstStyle/>
                    <a:p>
                      <a:pPr algn="ctr"/>
                      <a:r>
                        <a:rPr kumimoji="1" lang="en-US" altLang="ja-JP" sz="1000" dirty="0"/>
                        <a:t>11</a:t>
                      </a:r>
                      <a:endParaRPr kumimoji="1" lang="ja-JP" altLang="en-US" sz="1000" dirty="0"/>
                    </a:p>
                  </a:txBody>
                  <a:tcPr marL="42862" marR="42862" marT="21432" marB="21432"/>
                </a:tc>
                <a:tc>
                  <a:txBody>
                    <a:bodyPr/>
                    <a:lstStyle/>
                    <a:p>
                      <a:r>
                        <a:rPr kumimoji="1" lang="ja-JP" altLang="en-US" sz="1000" dirty="0"/>
                        <a:t>クレジット決済はいつまでに行えばいいですか。</a:t>
                      </a:r>
                    </a:p>
                  </a:txBody>
                  <a:tcPr marL="42862" marR="42862" marT="21432" marB="21432"/>
                </a:tc>
                <a:tc>
                  <a:txBody>
                    <a:bodyPr/>
                    <a:lstStyle/>
                    <a:p>
                      <a:r>
                        <a:rPr kumimoji="1" lang="ja-JP" altLang="en-US" sz="1000" dirty="0"/>
                        <a:t>申請内容確認後、証明が発行可能な場合は「お支払い内容確定のご案内」をメールで送付します。</a:t>
                      </a:r>
                      <a:endParaRPr kumimoji="1" lang="en-US" altLang="ja-JP" sz="1000" dirty="0"/>
                    </a:p>
                    <a:p>
                      <a:r>
                        <a:rPr kumimoji="1" lang="ja-JP" altLang="en-US" sz="1000" dirty="0"/>
                        <a:t>この決済フォームの有効期間は</a:t>
                      </a:r>
                      <a:r>
                        <a:rPr kumimoji="1" lang="en-US" altLang="ja-JP" sz="1000" dirty="0"/>
                        <a:t>7</a:t>
                      </a:r>
                      <a:r>
                        <a:rPr kumimoji="1" lang="ja-JP" altLang="en-US" sz="1000" dirty="0"/>
                        <a:t>日間です。これを過ぎた場合、申請は自動的に取消となりますので、証明書が必要な場合は改めて申請をお願いします。</a:t>
                      </a:r>
                      <a:endParaRPr kumimoji="1" lang="en-US" altLang="ja-JP" sz="1000" dirty="0"/>
                    </a:p>
                    <a:p>
                      <a:endParaRPr kumimoji="1" lang="ja-JP" altLang="en-US" sz="1000" dirty="0"/>
                    </a:p>
                  </a:txBody>
                  <a:tcPr marL="42862" marR="42862" marT="21432" marB="21432"/>
                </a:tc>
                <a:extLst>
                  <a:ext uri="{0D108BD9-81ED-4DB2-BD59-A6C34878D82A}">
                    <a16:rowId xmlns:a16="http://schemas.microsoft.com/office/drawing/2014/main" val="960558178"/>
                  </a:ext>
                </a:extLst>
              </a:tr>
              <a:tr h="997882">
                <a:tc>
                  <a:txBody>
                    <a:bodyPr/>
                    <a:lstStyle/>
                    <a:p>
                      <a:pPr algn="ctr"/>
                      <a:r>
                        <a:rPr kumimoji="1" lang="en-US" altLang="ja-JP" sz="1000" dirty="0"/>
                        <a:t>12</a:t>
                      </a:r>
                      <a:endParaRPr kumimoji="1" lang="ja-JP" altLang="en-US" sz="1000" dirty="0"/>
                    </a:p>
                  </a:txBody>
                  <a:tcPr marL="42862" marR="42862" marT="21432" marB="21432"/>
                </a:tc>
                <a:tc>
                  <a:txBody>
                    <a:bodyPr/>
                    <a:lstStyle/>
                    <a:p>
                      <a:r>
                        <a:rPr kumimoji="1" lang="ja-JP" altLang="en-US" sz="1000" dirty="0"/>
                        <a:t>なぜマイナンバーカードを読み込むのですか。</a:t>
                      </a:r>
                    </a:p>
                  </a:txBody>
                  <a:tcPr marL="42862" marR="42862" marT="21432" marB="21432"/>
                </a:tc>
                <a:tc>
                  <a:txBody>
                    <a:bodyPr/>
                    <a:lstStyle/>
                    <a:p>
                      <a:r>
                        <a:rPr kumimoji="1" lang="ja-JP" altLang="en-US" sz="1000" dirty="0"/>
                        <a:t>マイナンバーカードに搭載されている電子署名を専用のスマホアプリで読み取り、読み取った「住所・氏名・生年月日」をもとに本人確認を行うためです。（オンラインにて行政手続きの申請を行っていただく際の一般的な本人確認方法となります。）</a:t>
                      </a:r>
                      <a:endParaRPr kumimoji="1" lang="en-US" altLang="ja-JP" sz="1000" dirty="0"/>
                    </a:p>
                    <a:p>
                      <a:endParaRPr kumimoji="1" lang="ja-JP" altLang="en-US" sz="1000" dirty="0"/>
                    </a:p>
                  </a:txBody>
                  <a:tcPr marL="42862" marR="42862" marT="21432" marB="21432"/>
                </a:tc>
                <a:extLst>
                  <a:ext uri="{0D108BD9-81ED-4DB2-BD59-A6C34878D82A}">
                    <a16:rowId xmlns:a16="http://schemas.microsoft.com/office/drawing/2014/main" val="2255720244"/>
                  </a:ext>
                </a:extLst>
              </a:tr>
              <a:tr h="526559">
                <a:tc>
                  <a:txBody>
                    <a:bodyPr/>
                    <a:lstStyle/>
                    <a:p>
                      <a:pPr algn="ctr"/>
                      <a:r>
                        <a:rPr kumimoji="1" lang="en-US" altLang="ja-JP" sz="1000" dirty="0"/>
                        <a:t>13</a:t>
                      </a:r>
                      <a:endParaRPr kumimoji="1" lang="ja-JP" altLang="en-US" sz="1000" dirty="0"/>
                    </a:p>
                  </a:txBody>
                  <a:tcPr marL="42862" marR="42862" marT="21432" marB="21432"/>
                </a:tc>
                <a:tc>
                  <a:txBody>
                    <a:bodyPr/>
                    <a:lstStyle/>
                    <a:p>
                      <a:r>
                        <a:rPr kumimoji="1" lang="ja-JP" altLang="en-US" sz="1000" dirty="0"/>
                        <a:t>メールアドレスや電話番号を間違えて入力して申請してしまった場合、どうすれば</a:t>
                      </a:r>
                      <a:r>
                        <a:rPr kumimoji="1" lang="ja-JP" altLang="en-US" sz="1000"/>
                        <a:t>いいです</a:t>
                      </a:r>
                      <a:r>
                        <a:rPr kumimoji="1" lang="ja-JP" altLang="en-US" sz="1000" dirty="0"/>
                        <a:t>か。</a:t>
                      </a:r>
                    </a:p>
                  </a:txBody>
                  <a:tcPr marL="42862" marR="42862" marT="21432" marB="21432"/>
                </a:tc>
                <a:tc>
                  <a:txBody>
                    <a:bodyPr/>
                    <a:lstStyle/>
                    <a:p>
                      <a:r>
                        <a:rPr kumimoji="1" lang="ja-JP" altLang="en-US" sz="1000" dirty="0"/>
                        <a:t>税事務推進課（直通</a:t>
                      </a:r>
                      <a:r>
                        <a:rPr kumimoji="1" lang="en-US" altLang="ja-JP" sz="1000" dirty="0"/>
                        <a:t>058-214-2003</a:t>
                      </a:r>
                      <a:r>
                        <a:rPr kumimoji="1" lang="ja-JP" altLang="en-US" sz="1000" dirty="0"/>
                        <a:t>）にご連絡ください。</a:t>
                      </a:r>
                    </a:p>
                  </a:txBody>
                  <a:tcPr marL="42862" marR="42862" marT="21432" marB="21432"/>
                </a:tc>
                <a:extLst>
                  <a:ext uri="{0D108BD9-81ED-4DB2-BD59-A6C34878D82A}">
                    <a16:rowId xmlns:a16="http://schemas.microsoft.com/office/drawing/2014/main" val="867777478"/>
                  </a:ext>
                </a:extLst>
              </a:tr>
              <a:tr h="1312098">
                <a:tc>
                  <a:txBody>
                    <a:bodyPr/>
                    <a:lstStyle/>
                    <a:p>
                      <a:pPr algn="ctr"/>
                      <a:r>
                        <a:rPr kumimoji="1" lang="en-US" altLang="ja-JP" sz="1000" dirty="0"/>
                        <a:t>14</a:t>
                      </a:r>
                      <a:endParaRPr kumimoji="1" lang="ja-JP" altLang="en-US" sz="1000" dirty="0"/>
                    </a:p>
                  </a:txBody>
                  <a:tcPr marL="42862" marR="42862" marT="21432" marB="21432"/>
                </a:tc>
                <a:tc>
                  <a:txBody>
                    <a:bodyPr/>
                    <a:lstStyle/>
                    <a:p>
                      <a:r>
                        <a:rPr kumimoji="1" lang="ja-JP" altLang="en-US" sz="1000" dirty="0"/>
                        <a:t>電子証明書が無効とはどういうことですか。</a:t>
                      </a:r>
                    </a:p>
                  </a:txBody>
                  <a:tcPr marL="42862" marR="42862" marT="21432" marB="21432"/>
                </a:tc>
                <a:tc>
                  <a:txBody>
                    <a:bodyPr/>
                    <a:lstStyle/>
                    <a:p>
                      <a:r>
                        <a:rPr kumimoji="1" lang="ja-JP" altLang="en-US" sz="1000" dirty="0"/>
                        <a:t>お引越しやご結婚等で住所や氏名の変更があった場合、またマイナンバーカードの有効期限が切れた場合には、電子証明書の再登録が必要となりますが、そのお手続きが完了しておらず、古い情報のままになっている状態です。</a:t>
                      </a:r>
                      <a:endParaRPr kumimoji="1" lang="en-US" altLang="ja-JP" sz="1000" dirty="0"/>
                    </a:p>
                    <a:p>
                      <a:r>
                        <a:rPr kumimoji="1" lang="ja-JP" altLang="en-US" sz="1000" dirty="0"/>
                        <a:t>この場合は、オンライン申請の受付ができませんので、現在お住まいの市区町村役場の窓口（岐阜市の場合は市民課）で電子証明書の再登録を行ってください。</a:t>
                      </a:r>
                      <a:endParaRPr kumimoji="1" lang="en-US" altLang="ja-JP" sz="1000" dirty="0"/>
                    </a:p>
                    <a:p>
                      <a:endParaRPr kumimoji="1" lang="ja-JP" altLang="en-US" sz="1000" dirty="0"/>
                    </a:p>
                  </a:txBody>
                  <a:tcPr marL="42862" marR="42862" marT="21432" marB="21432"/>
                </a:tc>
                <a:extLst>
                  <a:ext uri="{0D108BD9-81ED-4DB2-BD59-A6C34878D82A}">
                    <a16:rowId xmlns:a16="http://schemas.microsoft.com/office/drawing/2014/main" val="381320801"/>
                  </a:ext>
                </a:extLst>
              </a:tr>
              <a:tr h="526559">
                <a:tc>
                  <a:txBody>
                    <a:bodyPr/>
                    <a:lstStyle/>
                    <a:p>
                      <a:pPr algn="ctr"/>
                      <a:r>
                        <a:rPr kumimoji="1" lang="en-US" altLang="ja-JP" sz="1000"/>
                        <a:t>15</a:t>
                      </a:r>
                      <a:endParaRPr kumimoji="1" lang="ja-JP" altLang="en-US" sz="1000" dirty="0"/>
                    </a:p>
                  </a:txBody>
                  <a:tcPr marL="42862" marR="42862" marT="21432" marB="21432"/>
                </a:tc>
                <a:tc>
                  <a:txBody>
                    <a:bodyPr/>
                    <a:lstStyle/>
                    <a:p>
                      <a:r>
                        <a:rPr kumimoji="1" lang="ja-JP" altLang="en-US" sz="1000" dirty="0"/>
                        <a:t>自分が証明書を取得できるかが分かりません。</a:t>
                      </a:r>
                    </a:p>
                  </a:txBody>
                  <a:tcPr marL="42862" marR="42862" marT="21432" marB="21432"/>
                </a:tc>
                <a:tc>
                  <a:txBody>
                    <a:bodyPr/>
                    <a:lstStyle/>
                    <a:p>
                      <a:r>
                        <a:rPr kumimoji="1" lang="ja-JP" altLang="en-US" sz="1000" dirty="0"/>
                        <a:t>証明書の発行可否については、税事務推進課（直通</a:t>
                      </a:r>
                      <a:r>
                        <a:rPr kumimoji="1" lang="en-US" altLang="ja-JP" sz="1000" dirty="0"/>
                        <a:t>058-214-2003</a:t>
                      </a:r>
                      <a:r>
                        <a:rPr kumimoji="1" lang="ja-JP" altLang="en-US" sz="1000" dirty="0"/>
                        <a:t>）までお問合わせください。</a:t>
                      </a:r>
                      <a:endParaRPr kumimoji="1" lang="en-US" altLang="ja-JP" sz="1000" dirty="0"/>
                    </a:p>
                    <a:p>
                      <a:endParaRPr kumimoji="1" lang="ja-JP" altLang="en-US" sz="1000" dirty="0"/>
                    </a:p>
                  </a:txBody>
                  <a:tcPr marL="42862" marR="42862" marT="21432" marB="21432"/>
                </a:tc>
                <a:extLst>
                  <a:ext uri="{0D108BD9-81ED-4DB2-BD59-A6C34878D82A}">
                    <a16:rowId xmlns:a16="http://schemas.microsoft.com/office/drawing/2014/main" val="3286241870"/>
                  </a:ext>
                </a:extLst>
              </a:tr>
            </a:tbl>
          </a:graphicData>
        </a:graphic>
      </p:graphicFrame>
      <p:sp>
        <p:nvSpPr>
          <p:cNvPr id="3" name="テキスト ボックス 2">
            <a:extLst>
              <a:ext uri="{FF2B5EF4-FFF2-40B4-BE49-F238E27FC236}">
                <a16:creationId xmlns:a16="http://schemas.microsoft.com/office/drawing/2014/main" id="{B143DD7F-AFDD-1DFB-CC28-6EF5AB0C49D5}"/>
              </a:ext>
            </a:extLst>
          </p:cNvPr>
          <p:cNvSpPr txBox="1"/>
          <p:nvPr/>
        </p:nvSpPr>
        <p:spPr>
          <a:xfrm>
            <a:off x="97155" y="111958"/>
            <a:ext cx="1893570" cy="307777"/>
          </a:xfrm>
          <a:prstGeom prst="rect">
            <a:avLst/>
          </a:prstGeom>
          <a:noFill/>
        </p:spPr>
        <p:txBody>
          <a:bodyPr wrap="square" rtlCol="0">
            <a:spAutoFit/>
          </a:bodyPr>
          <a:lstStyle/>
          <a:p>
            <a:r>
              <a:rPr kumimoji="1" lang="en-US" altLang="ja-JP" sz="1400" dirty="0"/>
              <a:t>【</a:t>
            </a:r>
            <a:r>
              <a:rPr kumimoji="1" lang="ja-JP" altLang="en-US" sz="1400" dirty="0"/>
              <a:t>その他のご質問</a:t>
            </a:r>
            <a:r>
              <a:rPr kumimoji="1" lang="en-US" altLang="ja-JP" sz="1400" dirty="0"/>
              <a:t>】</a:t>
            </a:r>
            <a:endParaRPr kumimoji="1" lang="ja-JP" altLang="en-US" sz="1400" dirty="0"/>
          </a:p>
        </p:txBody>
      </p:sp>
    </p:spTree>
    <p:extLst>
      <p:ext uri="{BB962C8B-B14F-4D97-AF65-F5344CB8AC3E}">
        <p14:creationId xmlns:p14="http://schemas.microsoft.com/office/powerpoint/2010/main" val="30600446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898</TotalTime>
  <Words>798</Words>
  <Application>Microsoft Office PowerPoint</Application>
  <PresentationFormat>ユーザー設定</PresentationFormat>
  <Paragraphs>64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Calibri</vt:lpstr>
      <vt:lpstr>Calibri Light</vt:lpstr>
      <vt:lpstr>Office テーマ</vt:lpstr>
      <vt:lpstr>PowerPoint プレゼンテーション</vt:lpstr>
    </vt:vector>
  </TitlesOfParts>
  <Company>shiyakusyo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藤根　かおり</dc:creator>
  <cp:lastModifiedBy>藤根　かおり</cp:lastModifiedBy>
  <cp:revision>10</cp:revision>
  <cp:lastPrinted>2024-01-05T06:45:22Z</cp:lastPrinted>
  <dcterms:created xsi:type="dcterms:W3CDTF">2023-12-11T07:25:17Z</dcterms:created>
  <dcterms:modified xsi:type="dcterms:W3CDTF">2024-01-05T06:45:25Z</dcterms:modified>
</cp:coreProperties>
</file>