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6" autoAdjust="0"/>
    <p:restoredTop sz="94660"/>
  </p:normalViewPr>
  <p:slideViewPr>
    <p:cSldViewPr snapToGrid="0">
      <p:cViewPr>
        <p:scale>
          <a:sx n="150" d="100"/>
          <a:sy n="150" d="100"/>
        </p:scale>
        <p:origin x="258" y="-3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86F4A223-9F11-4F08-939D-4DB6C474F163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B4325ACF-54D9-4EF3-BE7E-ADDBBB44B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25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25ACF-54D9-4EF3-BE7E-ADDBBB44B3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0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7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8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29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47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66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0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85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11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3418-A583-4B04-B095-A71D3B20390E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B79D-C3BC-4E39-A97D-9D15311936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4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5306" y="473099"/>
            <a:ext cx="6221110" cy="3745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外国人材受入れに関するアンケート調査について</a:t>
            </a:r>
            <a:endParaRPr kumimoji="1" lang="ja-JP" altLang="en-US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51" y="2242284"/>
            <a:ext cx="60801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月中旬から令和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月下旬まで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967" y="1895652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4951" y="8148183"/>
            <a:ext cx="608012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月～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アンケート調査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　集計・分析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月上旬　庁内関係部局による準備会議で検討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月中旬　第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回専門部会に報告・検討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966" y="7801555"/>
            <a:ext cx="1271933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6290" y="1364354"/>
            <a:ext cx="60801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外国人材の受入れについて、本市における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必要性や課題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を調査するため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、市内の事業者にアンケート調査を実施する。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5306" y="1017722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5306" y="3282180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2357" y="79621"/>
            <a:ext cx="1080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91928"/>
              </p:ext>
            </p:extLst>
          </p:nvPr>
        </p:nvGraphicFramePr>
        <p:xfrm>
          <a:off x="437500" y="3975444"/>
          <a:ext cx="5915025" cy="3063214"/>
        </p:xfrm>
        <a:graphic>
          <a:graphicData uri="http://schemas.openxmlformats.org/drawingml/2006/table">
            <a:tbl>
              <a:tblPr/>
              <a:tblGrid>
                <a:gridCol w="1404168">
                  <a:extLst>
                    <a:ext uri="{9D8B030D-6E8A-4147-A177-3AD203B41FA5}">
                      <a16:colId xmlns:a16="http://schemas.microsoft.com/office/drawing/2014/main" val="1029468738"/>
                    </a:ext>
                  </a:extLst>
                </a:gridCol>
                <a:gridCol w="3919628">
                  <a:extLst>
                    <a:ext uri="{9D8B030D-6E8A-4147-A177-3AD203B41FA5}">
                      <a16:colId xmlns:a16="http://schemas.microsoft.com/office/drawing/2014/main" val="3914990144"/>
                    </a:ext>
                  </a:extLst>
                </a:gridCol>
                <a:gridCol w="591229">
                  <a:extLst>
                    <a:ext uri="{9D8B030D-6E8A-4147-A177-3AD203B41FA5}">
                      <a16:colId xmlns:a16="http://schemas.microsoft.com/office/drawing/2014/main" val="2875929054"/>
                    </a:ext>
                  </a:extLst>
                </a:gridCol>
              </a:tblGrid>
              <a:tr h="4376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業種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事業所数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36116"/>
                  </a:ext>
                </a:extLst>
              </a:tr>
              <a:tr h="4376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商工業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事業所母集団データベースから、業種を指定し無作為抽出した事業所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300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121583"/>
                  </a:ext>
                </a:extLst>
              </a:tr>
              <a:tr h="4376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介護保険事業所・施設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介護保険事業者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保険法に定める事業所・施設）の一部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585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49030"/>
                  </a:ext>
                </a:extLst>
              </a:tr>
              <a:tr h="4376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農業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農業経営基盤強化促進法に定める認定農業者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894889"/>
                  </a:ext>
                </a:extLst>
              </a:tr>
              <a:tr h="4376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宿泊業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岐阜市観光統計の宿泊施設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一覧に記載のある宿泊事業者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287320"/>
                  </a:ext>
                </a:extLst>
              </a:tr>
              <a:tr h="4376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市内の病院（医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療法に定める病院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597564"/>
                  </a:ext>
                </a:extLst>
              </a:tr>
              <a:tr h="4376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約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1,000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675257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213967" y="7108291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4951" y="7454923"/>
            <a:ext cx="60801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外国人材受入れの現状、課題等　☞　詳細　別紙アンケート案のとおり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5162" y="3628812"/>
            <a:ext cx="60801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市内の事業者　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1,000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6721" y="2935548"/>
            <a:ext cx="60801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アンケート用紙の郵送による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737" y="2588916"/>
            <a:ext cx="1008000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79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217</Words>
  <Application>Microsoft Office PowerPoint</Application>
  <PresentationFormat>画面に合わせる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HG創英角ｺﾞｼｯｸUB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gifu</cp:lastModifiedBy>
  <cp:revision>63</cp:revision>
  <cp:lastPrinted>2021-06-21T05:43:32Z</cp:lastPrinted>
  <dcterms:created xsi:type="dcterms:W3CDTF">2021-04-26T09:10:11Z</dcterms:created>
  <dcterms:modified xsi:type="dcterms:W3CDTF">2021-06-23T08:26:24Z</dcterms:modified>
</cp:coreProperties>
</file>