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6858000" cy="9144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16" autoAdjust="0"/>
    <p:restoredTop sz="94660"/>
  </p:normalViewPr>
  <p:slideViewPr>
    <p:cSldViewPr snapToGrid="0">
      <p:cViewPr>
        <p:scale>
          <a:sx n="150" d="100"/>
          <a:sy n="150" d="100"/>
        </p:scale>
        <p:origin x="258" y="-3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529" cy="497524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082" y="0"/>
            <a:ext cx="2950529" cy="497524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r">
              <a:defRPr sz="1200"/>
            </a:lvl1pPr>
          </a:lstStyle>
          <a:p>
            <a:fld id="{86F4A223-9F11-4F08-939D-4DB6C474F163}" type="datetimeFigureOut">
              <a:rPr kumimoji="1" lang="ja-JP" altLang="en-US" smtClean="0"/>
              <a:t>2021/6/23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6300" y="1243013"/>
            <a:ext cx="25146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9" tIns="45779" rIns="91559" bIns="4577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403" y="4782900"/>
            <a:ext cx="5446396" cy="3913425"/>
          </a:xfrm>
          <a:prstGeom prst="rect">
            <a:avLst/>
          </a:prstGeom>
        </p:spPr>
        <p:txBody>
          <a:bodyPr vert="horz" lIns="91559" tIns="45779" rIns="91559" bIns="45779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1814"/>
            <a:ext cx="2950529" cy="497524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082" y="9441814"/>
            <a:ext cx="2950529" cy="497524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r">
              <a:defRPr sz="1200"/>
            </a:lvl1pPr>
          </a:lstStyle>
          <a:p>
            <a:fld id="{B4325ACF-54D9-4EF3-BE7E-ADDBBB44B3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0254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325ACF-54D9-4EF3-BE7E-ADDBBB44B3C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92703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53418-A583-4B04-B095-A71D3B20390E}" type="datetimeFigureOut">
              <a:rPr kumimoji="1" lang="ja-JP" altLang="en-US" smtClean="0"/>
              <a:t>2021/6/23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FB79D-C3BC-4E39-A97D-9D15311936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6504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53418-A583-4B04-B095-A71D3B20390E}" type="datetimeFigureOut">
              <a:rPr kumimoji="1" lang="ja-JP" altLang="en-US" smtClean="0"/>
              <a:t>2021/6/23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FB79D-C3BC-4E39-A97D-9D15311936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2676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53418-A583-4B04-B095-A71D3B20390E}" type="datetimeFigureOut">
              <a:rPr kumimoji="1" lang="ja-JP" altLang="en-US" smtClean="0"/>
              <a:t>2021/6/23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FB79D-C3BC-4E39-A97D-9D15311936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8586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53418-A583-4B04-B095-A71D3B20390E}" type="datetimeFigureOut">
              <a:rPr kumimoji="1" lang="ja-JP" altLang="en-US" smtClean="0"/>
              <a:t>2021/6/23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FB79D-C3BC-4E39-A97D-9D15311936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3292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53418-A583-4B04-B095-A71D3B20390E}" type="datetimeFigureOut">
              <a:rPr kumimoji="1" lang="ja-JP" altLang="en-US" smtClean="0"/>
              <a:t>2021/6/23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FB79D-C3BC-4E39-A97D-9D15311936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4741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53418-A583-4B04-B095-A71D3B20390E}" type="datetimeFigureOut">
              <a:rPr kumimoji="1" lang="ja-JP" altLang="en-US" smtClean="0"/>
              <a:t>2021/6/23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FB79D-C3BC-4E39-A97D-9D15311936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2472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53418-A583-4B04-B095-A71D3B20390E}" type="datetimeFigureOut">
              <a:rPr kumimoji="1" lang="ja-JP" altLang="en-US" smtClean="0"/>
              <a:t>2021/6/23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FB79D-C3BC-4E39-A97D-9D15311936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0668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53418-A583-4B04-B095-A71D3B20390E}" type="datetimeFigureOut">
              <a:rPr kumimoji="1" lang="ja-JP" altLang="en-US" smtClean="0"/>
              <a:t>2021/6/23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FB79D-C3BC-4E39-A97D-9D15311936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9200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53418-A583-4B04-B095-A71D3B20390E}" type="datetimeFigureOut">
              <a:rPr kumimoji="1" lang="ja-JP" altLang="en-US" smtClean="0"/>
              <a:t>2021/6/23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FB79D-C3BC-4E39-A97D-9D15311936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0858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53418-A583-4B04-B095-A71D3B20390E}" type="datetimeFigureOut">
              <a:rPr kumimoji="1" lang="ja-JP" altLang="en-US" smtClean="0"/>
              <a:t>2021/6/23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FB79D-C3BC-4E39-A97D-9D15311936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5583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53418-A583-4B04-B095-A71D3B20390E}" type="datetimeFigureOut">
              <a:rPr kumimoji="1" lang="ja-JP" altLang="en-US" smtClean="0"/>
              <a:t>2021/6/23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FB79D-C3BC-4E39-A97D-9D15311936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0118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C53418-A583-4B04-B095-A71D3B20390E}" type="datetimeFigureOut">
              <a:rPr kumimoji="1" lang="ja-JP" altLang="en-US" smtClean="0"/>
              <a:t>2021/6/23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3FB79D-C3BC-4E39-A97D-9D15311936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1844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95306" y="473099"/>
            <a:ext cx="6221110" cy="374571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 anchorCtr="1">
            <a:spAutoFit/>
          </a:bodyPr>
          <a:lstStyle/>
          <a:p>
            <a:pPr algn="ctr"/>
            <a:r>
              <a:rPr kumimoji="1" lang="ja-JP" altLang="en-US" sz="1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外国人材受入れに関するアンケート調査について</a:t>
            </a:r>
            <a:endParaRPr kumimoji="1" lang="ja-JP" altLang="en-US" sz="16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54951" y="2242284"/>
            <a:ext cx="6080125" cy="276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令和</a:t>
            </a:r>
            <a:r>
              <a:rPr kumimoji="1" lang="en-US" altLang="ja-JP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kumimoji="1" lang="en-US" altLang="ja-JP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7</a:t>
            </a:r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月中旬から令和</a:t>
            </a:r>
            <a:r>
              <a:rPr kumimoji="1" lang="en-US" altLang="ja-JP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kumimoji="1" lang="en-US" altLang="ja-JP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9</a:t>
            </a:r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月下旬まで</a:t>
            </a:r>
            <a:endParaRPr kumimoji="1" lang="ja-JP" altLang="en-US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3967" y="1895652"/>
            <a:ext cx="1008000" cy="27699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期間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54951" y="8148183"/>
            <a:ext cx="6080125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7</a:t>
            </a:r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月～</a:t>
            </a:r>
            <a:r>
              <a:rPr kumimoji="1" lang="en-US" altLang="ja-JP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9</a:t>
            </a:r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　アンケート調査</a:t>
            </a:r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→　集計・分析</a:t>
            </a:r>
            <a:endParaRPr kumimoji="1"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</a:t>
            </a:r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月上旬　庁内関係部局による準備会議で検討</a:t>
            </a:r>
            <a:endParaRPr kumimoji="1"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</a:t>
            </a:r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月中旬　第</a:t>
            </a:r>
            <a:r>
              <a:rPr kumimoji="1" lang="en-US" altLang="ja-JP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</a:t>
            </a:r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回専門部会に報告・検討</a:t>
            </a:r>
            <a:endParaRPr kumimoji="1" lang="ja-JP" altLang="en-US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13966" y="7801555"/>
            <a:ext cx="1271933" cy="27699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スケジュール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36290" y="1364354"/>
            <a:ext cx="6080125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外国人材の受入れについて、本市における</a:t>
            </a:r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必要性や課題</a:t>
            </a:r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を調査するため</a:t>
            </a:r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、市内の事業者にアンケート調査を実施する。</a:t>
            </a:r>
            <a:endParaRPr kumimoji="1"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95306" y="1017722"/>
            <a:ext cx="1008000" cy="27699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目的</a:t>
            </a:r>
            <a:endParaRPr kumimoji="1" lang="ja-JP" altLang="en-US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95306" y="3282180"/>
            <a:ext cx="1008000" cy="27699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対象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712357" y="79621"/>
            <a:ext cx="1080000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資料３</a:t>
            </a:r>
            <a:endParaRPr kumimoji="1"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3891928"/>
              </p:ext>
            </p:extLst>
          </p:nvPr>
        </p:nvGraphicFramePr>
        <p:xfrm>
          <a:off x="437500" y="3975444"/>
          <a:ext cx="5915025" cy="3063214"/>
        </p:xfrm>
        <a:graphic>
          <a:graphicData uri="http://schemas.openxmlformats.org/drawingml/2006/table">
            <a:tbl>
              <a:tblPr/>
              <a:tblGrid>
                <a:gridCol w="1404168">
                  <a:extLst>
                    <a:ext uri="{9D8B030D-6E8A-4147-A177-3AD203B41FA5}">
                      <a16:colId xmlns:a16="http://schemas.microsoft.com/office/drawing/2014/main" val="1029468738"/>
                    </a:ext>
                  </a:extLst>
                </a:gridCol>
                <a:gridCol w="3919628">
                  <a:extLst>
                    <a:ext uri="{9D8B030D-6E8A-4147-A177-3AD203B41FA5}">
                      <a16:colId xmlns:a16="http://schemas.microsoft.com/office/drawing/2014/main" val="3914990144"/>
                    </a:ext>
                  </a:extLst>
                </a:gridCol>
                <a:gridCol w="591229">
                  <a:extLst>
                    <a:ext uri="{9D8B030D-6E8A-4147-A177-3AD203B41FA5}">
                      <a16:colId xmlns:a16="http://schemas.microsoft.com/office/drawing/2014/main" val="2875929054"/>
                    </a:ext>
                  </a:extLst>
                </a:gridCol>
              </a:tblGrid>
              <a:tr h="43760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業種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対象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事業所数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136116"/>
                  </a:ext>
                </a:extLst>
              </a:tr>
              <a:tr h="43760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商工業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事業所母集団データベースから、業種を指定し無作為抽出した事業所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300</a:t>
                      </a:r>
                      <a:endParaRPr lang="en-US" altLang="ja-JP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8121583"/>
                  </a:ext>
                </a:extLst>
              </a:tr>
              <a:tr h="43760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介護保険事業所・施設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介護保険事業者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介護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保険法に定める事業所・施設）の一部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585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649030"/>
                  </a:ext>
                </a:extLst>
              </a:tr>
              <a:tr h="43760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農業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農業経営基盤強化促進法に定める認定農業者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3894889"/>
                  </a:ext>
                </a:extLst>
              </a:tr>
              <a:tr h="43760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宿泊業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岐阜市観光統計の宿泊施設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一覧に記載のある宿泊事業者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1287320"/>
                  </a:ext>
                </a:extLst>
              </a:tr>
              <a:tr h="43760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医療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市内の病院（医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療法に定める病院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）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7597564"/>
                  </a:ext>
                </a:extLst>
              </a:tr>
              <a:tr h="437602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合計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約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1,000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1675257"/>
                  </a:ext>
                </a:extLst>
              </a:tr>
            </a:tbl>
          </a:graphicData>
        </a:graphic>
      </p:graphicFrame>
      <p:sp>
        <p:nvSpPr>
          <p:cNvPr id="22" name="テキスト ボックス 21"/>
          <p:cNvSpPr txBox="1"/>
          <p:nvPr/>
        </p:nvSpPr>
        <p:spPr>
          <a:xfrm>
            <a:off x="213967" y="7108291"/>
            <a:ext cx="1008000" cy="27699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</a:t>
            </a:r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内容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354951" y="7454923"/>
            <a:ext cx="6080125" cy="276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外国人材受入れの現状、課題等　☞　詳細　別紙アンケート案のとおり</a:t>
            </a:r>
            <a:endParaRPr kumimoji="1" lang="ja-JP" altLang="en-US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365162" y="3628812"/>
            <a:ext cx="6080125" cy="276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市内の事業者　</a:t>
            </a:r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約</a:t>
            </a:r>
            <a:r>
              <a:rPr kumimoji="1" lang="en-US" altLang="ja-JP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1,000</a:t>
            </a:r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件</a:t>
            </a:r>
            <a:endParaRPr kumimoji="1" lang="ja-JP" altLang="en-US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76721" y="2935548"/>
            <a:ext cx="6080125" cy="276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アンケート用紙の郵送による</a:t>
            </a:r>
            <a:endParaRPr kumimoji="1" lang="ja-JP" altLang="en-US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235737" y="2588916"/>
            <a:ext cx="1008000" cy="27699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方法</a:t>
            </a:r>
          </a:p>
        </p:txBody>
      </p:sp>
    </p:spTree>
    <p:extLst>
      <p:ext uri="{BB962C8B-B14F-4D97-AF65-F5344CB8AC3E}">
        <p14:creationId xmlns:p14="http://schemas.microsoft.com/office/powerpoint/2010/main" val="7949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787</TotalTime>
  <Words>217</Words>
  <Application>Microsoft Office PowerPoint</Application>
  <PresentationFormat>画面に合わせる (4:3)</PresentationFormat>
  <Paragraphs>37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HG創英角ｺﾞｼｯｸUB</vt:lpstr>
      <vt:lpstr>ＭＳ 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gifu</dc:creator>
  <cp:lastModifiedBy>gifu</cp:lastModifiedBy>
  <cp:revision>63</cp:revision>
  <cp:lastPrinted>2021-06-21T05:43:32Z</cp:lastPrinted>
  <dcterms:created xsi:type="dcterms:W3CDTF">2021-04-26T09:10:11Z</dcterms:created>
  <dcterms:modified xsi:type="dcterms:W3CDTF">2021-06-23T08:26:24Z</dcterms:modified>
</cp:coreProperties>
</file>