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6" autoAdjust="0"/>
    <p:restoredTop sz="94660"/>
  </p:normalViewPr>
  <p:slideViewPr>
    <p:cSldViewPr snapToGrid="0">
      <p:cViewPr>
        <p:scale>
          <a:sx n="100" d="100"/>
          <a:sy n="100" d="100"/>
        </p:scale>
        <p:origin x="1338" y="-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4A223-9F11-4F08-939D-4DB6C474F163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25ACF-54D9-4EF3-BE7E-ADDBBB44B3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25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25ACF-54D9-4EF3-BE7E-ADDBBB44B3C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27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0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676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58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329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74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47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668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0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85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11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53418-A583-4B04-B095-A71D3B20390E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FB79D-C3BC-4E39-A97D-9D15311936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84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95306" y="426385"/>
            <a:ext cx="6221110" cy="468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1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外国人材受入れに関する専門部会の設置について</a:t>
            </a:r>
            <a:endParaRPr kumimoji="1" lang="ja-JP" altLang="en-US" sz="1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4951" y="6099227"/>
            <a:ext cx="6080125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）専門部会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の委員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は、推進会議の会長が指名する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☞推進会議の委員から、４名を指名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）必要に応じ、委員以外の者に協力を求めることができる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☞アドバイザー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☞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市職員（関係する部局の職員）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3967" y="5808487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4951" y="7700508"/>
            <a:ext cx="6080125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スケジュール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・専門部会の委員、アドバイザーによる会議を年３回程度開催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事業内容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・アンケート調査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・課題整理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☞課題等を整理し、多文化共生推進会議へ報告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13967" y="7406593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6290" y="1518916"/>
            <a:ext cx="60801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外国人材の受入れについて、本市における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必要性や課題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調査するため、岐阜市多文化共生推進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会議に専門部会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設置する。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5306" y="1220918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5306" y="2184848"/>
            <a:ext cx="100800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背景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10" y="2755054"/>
            <a:ext cx="3372547" cy="25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角丸四角形吹き出し 2"/>
          <p:cNvSpPr/>
          <p:nvPr/>
        </p:nvSpPr>
        <p:spPr>
          <a:xfrm>
            <a:off x="3811133" y="2905487"/>
            <a:ext cx="2345973" cy="828000"/>
          </a:xfrm>
          <a:prstGeom prst="wedgeRoundRectCallout">
            <a:avLst>
              <a:gd name="adj1" fmla="val -78825"/>
              <a:gd name="adj2" fmla="val 57634"/>
              <a:gd name="adj3" fmla="val 16667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岐阜市の総人口は</a:t>
            </a:r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2035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年には、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36.3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万人になると推計されており、</a:t>
            </a:r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2015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年と比較して</a:t>
            </a:r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％減少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03306" y="5353473"/>
            <a:ext cx="319489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岐阜市の総人口の推移と推計（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2005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年～</a:t>
            </a:r>
            <a:r>
              <a:rPr kumimoji="1" lang="en-US" altLang="ja-JP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2035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年）</a:t>
            </a:r>
            <a:endParaRPr kumimoji="1" lang="en-US" altLang="ja-JP" sz="9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9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ぎ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ふし未来地図（</a:t>
            </a:r>
            <a:r>
              <a: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ページ）より抜粋</a:t>
            </a:r>
            <a:r>
              <a:rPr kumimoji="1" lang="ja-JP" altLang="en-US" sz="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12357" y="79621"/>
            <a:ext cx="10800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資料３－１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36290" y="2488408"/>
            <a:ext cx="2929269" cy="687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人口減少、生産年齢人口の減少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3811133" y="4258034"/>
            <a:ext cx="2345973" cy="828000"/>
          </a:xfrm>
          <a:prstGeom prst="wedgeRoundRectCallout">
            <a:avLst>
              <a:gd name="adj1" fmla="val -74805"/>
              <a:gd name="adj2" fmla="val 4946"/>
              <a:gd name="adj3" fmla="val 16667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15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歳～</a:t>
            </a:r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65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歳の生産年齢人口は、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2035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年には</a:t>
            </a:r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19.8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万人になると推計されており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2015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年との比較で</a:t>
            </a:r>
            <a:r>
              <a:rPr kumimoji="1" lang="en-US" altLang="ja-JP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17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％減少</a:t>
            </a:r>
            <a:endParaRPr kumimoji="1" lang="en-US" altLang="ja-JP" sz="10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4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470</TotalTime>
  <Words>250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HG創英角ｺﾞｼｯｸUB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gifu</dc:creator>
  <cp:lastModifiedBy>gifu</cp:lastModifiedBy>
  <cp:revision>47</cp:revision>
  <cp:lastPrinted>2021-05-07T04:47:41Z</cp:lastPrinted>
  <dcterms:created xsi:type="dcterms:W3CDTF">2021-04-26T09:10:11Z</dcterms:created>
  <dcterms:modified xsi:type="dcterms:W3CDTF">2021-05-10T08:07:49Z</dcterms:modified>
</cp:coreProperties>
</file>