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2316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44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17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22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8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17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14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28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54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13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61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73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DD99-5EAA-4D24-A284-030F2BCB16BD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CB7E-D807-49ED-96E5-FB6A76570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20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9734550"/>
          </a:xfrm>
          <a:prstGeom prst="rect">
            <a:avLst/>
          </a:prstGeom>
          <a:solidFill>
            <a:srgbClr val="66FF33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49" y="81255"/>
            <a:ext cx="6740641" cy="2972134"/>
          </a:xfrm>
          <a:prstGeom prst="rect">
            <a:avLst/>
          </a:prstGeom>
          <a:solidFill>
            <a:srgbClr val="008000"/>
          </a:solidFill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2400"/>
              </a:spcAft>
            </a:pPr>
            <a:r>
              <a:rPr kumimoji="1" lang="ja-JP" altLang="en-US" sz="34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来訪者</a:t>
            </a:r>
            <a:r>
              <a:rPr kumimoji="1" lang="ja-JP" altLang="en-US" sz="3400" b="1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のみなさまへ</a:t>
            </a:r>
            <a:endParaRPr kumimoji="1" lang="en-US" altLang="ja-JP" sz="3400" b="1" dirty="0" smtClean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感染者</a:t>
            </a:r>
            <a:r>
              <a:rPr kumimoji="1" lang="ja-JP" altLang="en-US" sz="3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が発生した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</a:t>
            </a:r>
            <a:endParaRPr kumimoji="1" lang="en-US" altLang="ja-JP" sz="3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同じ日に来</a:t>
            </a:r>
            <a:r>
              <a:rPr kumimoji="1" lang="ja-JP" altLang="en-US" sz="3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された</a:t>
            </a:r>
            <a:r>
              <a:rPr kumimoji="1" lang="ja-JP" altLang="en-US" sz="3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endParaRPr kumimoji="1" lang="en-US" altLang="ja-JP" sz="3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spcAft>
                <a:spcPts val="1200"/>
              </a:spcAft>
            </a:pPr>
            <a:r>
              <a:rPr kumimoji="1" lang="ja-JP" altLang="en-US" sz="3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お知らせ</a:t>
            </a:r>
            <a:r>
              <a:rPr kumimoji="1" lang="ja-JP" altLang="en-US" sz="3200" b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メール</a:t>
            </a:r>
            <a:r>
              <a:rPr kumimoji="1" lang="ja-JP" altLang="en-US" sz="32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を送信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します</a:t>
            </a:r>
            <a:endParaRPr kumimoji="1" lang="en-US" altLang="ja-JP" sz="3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岐阜市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with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コロナあんしん追跡サービス</a:t>
            </a:r>
            <a:endParaRPr kumimoji="1" lang="en-US" altLang="ja-JP" sz="16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34877" y="7902414"/>
            <a:ext cx="6588242" cy="1782586"/>
          </a:xfrm>
          <a:prstGeom prst="roundRect">
            <a:avLst>
              <a:gd name="adj" fmla="val 130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いただいたメールアドレス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は、以下により厳重に管理されます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・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感染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拡大防止のみに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利用します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・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登録後６０日後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廃棄します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・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メールアドレス以外の氏名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、電話番号、行動履歴</a:t>
            </a:r>
            <a:r>
              <a:rPr kumimoji="1" lang="en-US" altLang="ja-JP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(GPS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位置情報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など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は一切取得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しません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262" y="7427578"/>
            <a:ext cx="6305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16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店舗</a:t>
            </a:r>
            <a:r>
              <a:rPr kumimoji="1" lang="en-US" altLang="ja-JP" sz="16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/</a:t>
            </a:r>
            <a:r>
              <a:rPr kumimoji="1" lang="ja-JP" altLang="en-US" sz="16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イベント名</a:t>
            </a:r>
            <a:r>
              <a:rPr kumimoji="1" lang="en-US" altLang="ja-JP" sz="16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kumimoji="1" lang="ja-JP" altLang="en-US" sz="16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kumimoji="1" lang="ja-JP" altLang="en-US" sz="24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○○○○○○○○</a:t>
            </a:r>
            <a:endParaRPr kumimoji="1" lang="en-US" altLang="ja-JP" sz="2400" b="1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026" name="Picture 2" descr="市章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199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692" y="-5526"/>
            <a:ext cx="827757" cy="827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5571153" y="582565"/>
            <a:ext cx="1326836" cy="65729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lnSpc>
                <a:spcPct val="20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岐阜市</a:t>
            </a:r>
            <a:endParaRPr kumimoji="1" lang="en-US" altLang="ja-JP" sz="16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ホームベース 7"/>
          <p:cNvSpPr/>
          <p:nvPr/>
        </p:nvSpPr>
        <p:spPr>
          <a:xfrm rot="5400000">
            <a:off x="2781758" y="562435"/>
            <a:ext cx="1294480" cy="6438899"/>
          </a:xfrm>
          <a:prstGeom prst="homePlate">
            <a:avLst>
              <a:gd name="adj" fmla="val 260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22655" y="3016924"/>
            <a:ext cx="5798889" cy="984231"/>
          </a:xfrm>
          <a:prstGeom prst="roundRect">
            <a:avLst>
              <a:gd name="adj" fmla="val 100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ＱＲ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コードを読み取って</a:t>
            </a:r>
          </a:p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メールアドレスをご登録ください</a:t>
            </a:r>
            <a:endParaRPr kumimoji="1" lang="ja-JP" altLang="en-US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157" y="9685000"/>
            <a:ext cx="39117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｢QR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コード</a:t>
            </a:r>
            <a:r>
              <a:rPr kumimoji="1"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は㈱デンソーウェーブの登録商標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22655" y="3924748"/>
            <a:ext cx="5798889" cy="326774"/>
          </a:xfrm>
          <a:prstGeom prst="roundRect">
            <a:avLst>
              <a:gd name="adj" fmla="val 100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登録は、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来訪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日ごとにお願いします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005010" y="4586732"/>
            <a:ext cx="284797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kern="120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ここに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en-US" sz="3600" kern="1200" dirty="0">
                <a:solidFill>
                  <a:srgbClr val="FFFFFF"/>
                </a:solidFill>
                <a:effectLst/>
                <a:latin typeface="ＭＳ ゴシック" panose="020B0609070205080204" pitchFamily="49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QR</a:t>
            </a:r>
            <a:r>
              <a:rPr lang="ja-JP" sz="3600" kern="120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コードを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sz="3600" kern="120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貼り付け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0391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1014</TotalTime>
  <Words>120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gifu</dc:creator>
  <cp:lastModifiedBy>林 孟甫</cp:lastModifiedBy>
  <cp:revision>33</cp:revision>
  <cp:lastPrinted>2020-05-28T03:56:47Z</cp:lastPrinted>
  <dcterms:created xsi:type="dcterms:W3CDTF">2020-05-25T01:26:23Z</dcterms:created>
  <dcterms:modified xsi:type="dcterms:W3CDTF">2020-06-19T10:55:12Z</dcterms:modified>
</cp:coreProperties>
</file>